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222" y="-33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5447" y="268223"/>
            <a:ext cx="7461504" cy="952195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7612" y="1294151"/>
            <a:ext cx="6353937" cy="4291584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51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9826" y="5675466"/>
            <a:ext cx="5589511" cy="2035975"/>
          </a:xfrm>
        </p:spPr>
        <p:txBody>
          <a:bodyPr>
            <a:normAutofit/>
          </a:bodyPr>
          <a:lstStyle>
            <a:lvl1pPr marL="0" indent="0" algn="ctr">
              <a:spcBef>
                <a:spcPts val="850"/>
              </a:spcBef>
              <a:buNone/>
              <a:defRPr sz="1530">
                <a:solidFill>
                  <a:srgbClr val="FFFFFF"/>
                </a:solidFill>
              </a:defRPr>
            </a:lvl1pPr>
            <a:lvl2pPr marL="291465" indent="0" algn="ctr">
              <a:buNone/>
              <a:defRPr sz="1530"/>
            </a:lvl2pPr>
            <a:lvl3pPr marL="582930" indent="0" algn="ctr">
              <a:buNone/>
              <a:defRPr sz="1530"/>
            </a:lvl3pPr>
            <a:lvl4pPr marL="874395" indent="0" algn="ctr">
              <a:buNone/>
              <a:defRPr sz="1275"/>
            </a:lvl4pPr>
            <a:lvl5pPr marL="1165860" indent="0" algn="ctr">
              <a:buNone/>
              <a:defRPr sz="1275"/>
            </a:lvl5pPr>
            <a:lvl6pPr marL="1457325" indent="0" algn="ctr">
              <a:buNone/>
              <a:defRPr sz="1275"/>
            </a:lvl6pPr>
            <a:lvl7pPr marL="1748790" indent="0" algn="ctr">
              <a:buNone/>
              <a:defRPr sz="1275"/>
            </a:lvl7pPr>
            <a:lvl8pPr marL="2040255" indent="0" algn="ctr">
              <a:buNone/>
              <a:defRPr sz="1275"/>
            </a:lvl8pPr>
            <a:lvl9pPr marL="2331720" indent="0" algn="ctr">
              <a:buNone/>
              <a:defRPr sz="1275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261396" y="5476240"/>
            <a:ext cx="524637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3301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839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1117600"/>
            <a:ext cx="1481614" cy="79349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8663" y="1117600"/>
            <a:ext cx="4736306" cy="79349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03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850"/>
              </a:spcBef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765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5345" y="1721243"/>
            <a:ext cx="6353937" cy="4291584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51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0079" y="6093296"/>
            <a:ext cx="5590299" cy="2000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530">
                <a:solidFill>
                  <a:schemeClr val="accent1"/>
                </a:solidFill>
              </a:defRPr>
            </a:lvl1pPr>
            <a:lvl2pPr marL="291465" indent="0">
              <a:buNone/>
              <a:defRPr sz="1148">
                <a:solidFill>
                  <a:schemeClr val="tx1">
                    <a:tint val="75000"/>
                  </a:schemeClr>
                </a:solidFill>
              </a:defRPr>
            </a:lvl2pPr>
            <a:lvl3pPr marL="58293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3pPr>
            <a:lvl4pPr marL="874395" indent="0">
              <a:buNone/>
              <a:defRPr sz="893">
                <a:solidFill>
                  <a:schemeClr val="tx1">
                    <a:tint val="75000"/>
                  </a:schemeClr>
                </a:solidFill>
              </a:defRPr>
            </a:lvl4pPr>
            <a:lvl5pPr marL="1165860" indent="0">
              <a:buNone/>
              <a:defRPr sz="893">
                <a:solidFill>
                  <a:schemeClr val="tx1">
                    <a:tint val="75000"/>
                  </a:schemeClr>
                </a:solidFill>
              </a:defRPr>
            </a:lvl5pPr>
            <a:lvl6pPr marL="1457325" indent="0">
              <a:buNone/>
              <a:defRPr sz="893">
                <a:solidFill>
                  <a:schemeClr val="tx1">
                    <a:tint val="75000"/>
                  </a:schemeClr>
                </a:solidFill>
              </a:defRPr>
            </a:lvl6pPr>
            <a:lvl7pPr marL="1748790" indent="0">
              <a:buNone/>
              <a:defRPr sz="893">
                <a:solidFill>
                  <a:schemeClr val="tx1">
                    <a:tint val="75000"/>
                  </a:schemeClr>
                </a:solidFill>
              </a:defRPr>
            </a:lvl7pPr>
            <a:lvl8pPr marL="2040255" indent="0">
              <a:buNone/>
              <a:defRPr sz="893">
                <a:solidFill>
                  <a:schemeClr val="tx1">
                    <a:tint val="75000"/>
                  </a:schemeClr>
                </a:solidFill>
              </a:defRPr>
            </a:lvl8pPr>
            <a:lvl9pPr marL="2331720" indent="0">
              <a:buNone/>
              <a:defRPr sz="89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263015" y="5896598"/>
            <a:ext cx="524637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1534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8663" y="3017519"/>
            <a:ext cx="3031236" cy="5900928"/>
          </a:xfrm>
        </p:spPr>
        <p:txBody>
          <a:bodyPr/>
          <a:lstStyle>
            <a:lvl1pPr>
              <a:defRPr sz="1403"/>
            </a:lvl1pPr>
            <a:lvl2pPr>
              <a:defRPr sz="1275"/>
            </a:lvl2pPr>
            <a:lvl3pPr>
              <a:defRPr sz="1148"/>
            </a:lvl3pPr>
            <a:lvl4pPr>
              <a:defRPr sz="1020"/>
            </a:lvl4pPr>
            <a:lvl5pPr>
              <a:defRPr sz="1020"/>
            </a:lvl5pPr>
            <a:lvl6pPr>
              <a:defRPr sz="1020"/>
            </a:lvl6pPr>
            <a:lvl7pPr>
              <a:defRPr sz="1020"/>
            </a:lvl7pPr>
            <a:lvl8pPr>
              <a:defRPr sz="1020"/>
            </a:lvl8pPr>
            <a:lvl9pPr>
              <a:defRPr sz="10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95603" y="3017520"/>
            <a:ext cx="3031236" cy="5900928"/>
          </a:xfrm>
        </p:spPr>
        <p:txBody>
          <a:bodyPr/>
          <a:lstStyle>
            <a:lvl1pPr>
              <a:defRPr sz="1403"/>
            </a:lvl1pPr>
            <a:lvl2pPr>
              <a:defRPr sz="1275"/>
            </a:lvl2pPr>
            <a:lvl3pPr>
              <a:defRPr sz="1148"/>
            </a:lvl3pPr>
            <a:lvl4pPr>
              <a:defRPr sz="1020"/>
            </a:lvl4pPr>
            <a:lvl5pPr>
              <a:defRPr sz="1020"/>
            </a:lvl5pPr>
            <a:lvl6pPr>
              <a:defRPr sz="1020"/>
            </a:lvl6pPr>
            <a:lvl7pPr>
              <a:defRPr sz="1020"/>
            </a:lvl7pPr>
            <a:lvl8pPr>
              <a:defRPr sz="1020"/>
            </a:lvl8pPr>
            <a:lvl9pPr>
              <a:defRPr sz="10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586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8663" y="2935549"/>
            <a:ext cx="3031236" cy="1139952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8663" y="3991508"/>
            <a:ext cx="3031236" cy="4962144"/>
          </a:xfrm>
        </p:spPr>
        <p:txBody>
          <a:bodyPr/>
          <a:lstStyle>
            <a:lvl1pPr>
              <a:defRPr sz="1403"/>
            </a:lvl1pPr>
            <a:lvl2pPr>
              <a:defRPr sz="1275"/>
            </a:lvl2pPr>
            <a:lvl3pPr>
              <a:defRPr sz="1148"/>
            </a:lvl3pPr>
            <a:lvl4pPr>
              <a:defRPr sz="1020"/>
            </a:lvl4pPr>
            <a:lvl5pPr>
              <a:defRPr sz="1020"/>
            </a:lvl5pPr>
            <a:lvl6pPr>
              <a:defRPr sz="1020"/>
            </a:lvl6pPr>
            <a:lvl7pPr>
              <a:defRPr sz="1020"/>
            </a:lvl7pPr>
            <a:lvl8pPr>
              <a:defRPr sz="1020"/>
            </a:lvl8pPr>
            <a:lvl9pPr>
              <a:defRPr sz="10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96598" y="2931914"/>
            <a:ext cx="3031236" cy="1139952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96598" y="3988339"/>
            <a:ext cx="3031236" cy="4962144"/>
          </a:xfrm>
        </p:spPr>
        <p:txBody>
          <a:bodyPr/>
          <a:lstStyle>
            <a:lvl1pPr>
              <a:defRPr sz="1403"/>
            </a:lvl1pPr>
            <a:lvl2pPr>
              <a:defRPr sz="1275"/>
            </a:lvl2pPr>
            <a:lvl3pPr>
              <a:defRPr sz="1148"/>
            </a:lvl3pPr>
            <a:lvl4pPr>
              <a:defRPr sz="1020"/>
            </a:lvl4pPr>
            <a:lvl5pPr>
              <a:defRPr sz="1020"/>
            </a:lvl5pPr>
            <a:lvl6pPr>
              <a:defRPr sz="1020"/>
            </a:lvl6pPr>
            <a:lvl7pPr>
              <a:defRPr sz="1020"/>
            </a:lvl7pPr>
            <a:lvl8pPr>
              <a:defRPr sz="1020"/>
            </a:lvl8pPr>
            <a:lvl9pPr>
              <a:defRPr sz="10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701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277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300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8663" y="1609344"/>
            <a:ext cx="2409444" cy="2548128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255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9917" y="1609344"/>
            <a:ext cx="3527192" cy="6839712"/>
          </a:xfrm>
        </p:spPr>
        <p:txBody>
          <a:bodyPr/>
          <a:lstStyle>
            <a:lvl1pPr>
              <a:defRPr sz="2040"/>
            </a:lvl1pPr>
            <a:lvl2pPr>
              <a:defRPr sz="1785"/>
            </a:lvl2pPr>
            <a:lvl3pPr>
              <a:defRPr sz="1530"/>
            </a:lvl3pPr>
            <a:lvl4pPr>
              <a:defRPr sz="1275"/>
            </a:lvl4pPr>
            <a:lvl5pPr>
              <a:defRPr sz="1275"/>
            </a:lvl5pPr>
            <a:lvl6pPr>
              <a:defRPr sz="1275"/>
            </a:lvl6pPr>
            <a:lvl7pPr>
              <a:defRPr sz="1275"/>
            </a:lvl7pPr>
            <a:lvl8pPr>
              <a:defRPr sz="1275"/>
            </a:lvl8pPr>
            <a:lvl9pPr>
              <a:defRPr sz="12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8663" y="4157472"/>
            <a:ext cx="2409444" cy="4291584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80"/>
              </a:spcBef>
              <a:buNone/>
              <a:defRPr sz="1084"/>
            </a:lvl1pPr>
            <a:lvl2pPr marL="291465" indent="0">
              <a:buNone/>
              <a:defRPr sz="765"/>
            </a:lvl2pPr>
            <a:lvl3pPr marL="582930" indent="0">
              <a:buNone/>
              <a:defRPr sz="638"/>
            </a:lvl3pPr>
            <a:lvl4pPr marL="874395" indent="0">
              <a:buNone/>
              <a:defRPr sz="574"/>
            </a:lvl4pPr>
            <a:lvl5pPr marL="1165860" indent="0">
              <a:buNone/>
              <a:defRPr sz="574"/>
            </a:lvl5pPr>
            <a:lvl6pPr marL="1457325" indent="0">
              <a:buNone/>
              <a:defRPr sz="574"/>
            </a:lvl6pPr>
            <a:lvl7pPr marL="1748790" indent="0">
              <a:buNone/>
              <a:defRPr sz="574"/>
            </a:lvl7pPr>
            <a:lvl8pPr marL="2040255" indent="0">
              <a:buNone/>
              <a:defRPr sz="574"/>
            </a:lvl8pPr>
            <a:lvl9pPr marL="2331720" indent="0">
              <a:buNone/>
              <a:defRPr sz="57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86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8663" y="1609344"/>
            <a:ext cx="2409444" cy="2548128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255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16241" y="1569110"/>
            <a:ext cx="3619048" cy="6812891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1785"/>
            </a:lvl1pPr>
            <a:lvl2pPr marL="291465" indent="0">
              <a:buNone/>
              <a:defRPr sz="1785"/>
            </a:lvl2pPr>
            <a:lvl3pPr marL="582930" indent="0">
              <a:buNone/>
              <a:defRPr sz="1530"/>
            </a:lvl3pPr>
            <a:lvl4pPr marL="874395" indent="0">
              <a:buNone/>
              <a:defRPr sz="1275"/>
            </a:lvl4pPr>
            <a:lvl5pPr marL="1165860" indent="0">
              <a:buNone/>
              <a:defRPr sz="1275"/>
            </a:lvl5pPr>
            <a:lvl6pPr marL="1457325" indent="0">
              <a:buNone/>
              <a:defRPr sz="1275"/>
            </a:lvl6pPr>
            <a:lvl7pPr marL="1748790" indent="0">
              <a:buNone/>
              <a:defRPr sz="1275"/>
            </a:lvl7pPr>
            <a:lvl8pPr marL="2040255" indent="0">
              <a:buNone/>
              <a:defRPr sz="1275"/>
            </a:lvl8pPr>
            <a:lvl9pPr marL="2331720" indent="0">
              <a:buNone/>
              <a:defRPr sz="127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8663" y="4157472"/>
            <a:ext cx="2409444" cy="422452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80"/>
              </a:spcBef>
              <a:buNone/>
              <a:defRPr sz="1084"/>
            </a:lvl1pPr>
            <a:lvl2pPr marL="291465" indent="0">
              <a:buNone/>
              <a:defRPr sz="765"/>
            </a:lvl2pPr>
            <a:lvl3pPr marL="582930" indent="0">
              <a:buNone/>
              <a:defRPr sz="638"/>
            </a:lvl3pPr>
            <a:lvl4pPr marL="874395" indent="0">
              <a:buNone/>
              <a:defRPr sz="574"/>
            </a:lvl4pPr>
            <a:lvl5pPr marL="1165860" indent="0">
              <a:buNone/>
              <a:defRPr sz="574"/>
            </a:lvl5pPr>
            <a:lvl6pPr marL="1457325" indent="0">
              <a:buNone/>
              <a:defRPr sz="574"/>
            </a:lvl6pPr>
            <a:lvl7pPr marL="1748790" indent="0">
              <a:buNone/>
              <a:defRPr sz="574"/>
            </a:lvl7pPr>
            <a:lvl8pPr marL="2040255" indent="0">
              <a:buNone/>
              <a:defRPr sz="574"/>
            </a:lvl8pPr>
            <a:lvl9pPr marL="2331720" indent="0">
              <a:buNone/>
              <a:defRPr sz="57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745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5448" y="268224"/>
            <a:ext cx="7461504" cy="9521952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8663" y="894080"/>
            <a:ext cx="6295644" cy="19893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8664" y="3017520"/>
            <a:ext cx="6293955" cy="5923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8660" y="9128283"/>
            <a:ext cx="14847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50">
                <a:solidFill>
                  <a:schemeClr val="accent1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17582" y="9128283"/>
            <a:ext cx="3007581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5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947576" y="9128283"/>
            <a:ext cx="1087714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50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182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58293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45733" indent="-116586" algn="l" defTabSz="582930" rtl="0" eaLnBrk="1" latinLnBrk="0" hangingPunct="1">
        <a:lnSpc>
          <a:spcPct val="90000"/>
        </a:lnSpc>
        <a:spcBef>
          <a:spcPts val="850"/>
        </a:spcBef>
        <a:buClr>
          <a:schemeClr val="accent1"/>
        </a:buClr>
        <a:buSzPct val="80000"/>
        <a:buFont typeface="Corbel" pitchFamily="34" charset="0"/>
        <a:buChar char="•"/>
        <a:defRPr sz="17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291465" indent="-116586" algn="l" defTabSz="582930" rtl="0" eaLnBrk="1" latinLnBrk="0" hangingPunct="1">
        <a:lnSpc>
          <a:spcPct val="90000"/>
        </a:lnSpc>
        <a:spcBef>
          <a:spcPts val="127"/>
        </a:spcBef>
        <a:spcAft>
          <a:spcPts val="255"/>
        </a:spcAft>
        <a:buClr>
          <a:schemeClr val="accent1"/>
        </a:buClr>
        <a:buSzPct val="80000"/>
        <a:buFont typeface="Corbel" pitchFamily="34" charset="0"/>
        <a:buChar char="•"/>
        <a:defRPr sz="1530" kern="1200">
          <a:solidFill>
            <a:schemeClr val="accent1"/>
          </a:solidFill>
          <a:latin typeface="+mn-lt"/>
          <a:ea typeface="+mn-ea"/>
          <a:cs typeface="+mn-cs"/>
        </a:defRPr>
      </a:lvl2pPr>
      <a:lvl3pPr marL="466344" indent="-116586" algn="l" defTabSz="582930" rtl="0" eaLnBrk="1" latinLnBrk="0" hangingPunct="1">
        <a:lnSpc>
          <a:spcPct val="90000"/>
        </a:lnSpc>
        <a:spcBef>
          <a:spcPts val="127"/>
        </a:spcBef>
        <a:spcAft>
          <a:spcPts val="255"/>
        </a:spcAft>
        <a:buClr>
          <a:schemeClr val="accent1"/>
        </a:buClr>
        <a:buSzPct val="80000"/>
        <a:buFont typeface="Corbel" pitchFamily="34" charset="0"/>
        <a:buChar char="•"/>
        <a:defRPr sz="1360" kern="1200">
          <a:solidFill>
            <a:schemeClr val="accent1"/>
          </a:solidFill>
          <a:latin typeface="+mn-lt"/>
          <a:ea typeface="+mn-ea"/>
          <a:cs typeface="+mn-cs"/>
        </a:defRPr>
      </a:lvl3pPr>
      <a:lvl4pPr marL="641223" indent="-116586" algn="l" defTabSz="582930" rtl="0" eaLnBrk="1" latinLnBrk="0" hangingPunct="1">
        <a:lnSpc>
          <a:spcPct val="90000"/>
        </a:lnSpc>
        <a:spcBef>
          <a:spcPts val="127"/>
        </a:spcBef>
        <a:spcAft>
          <a:spcPts val="255"/>
        </a:spcAft>
        <a:buClr>
          <a:schemeClr val="accent1"/>
        </a:buClr>
        <a:buSzPct val="80000"/>
        <a:buFont typeface="Corbel" pitchFamily="34" charset="0"/>
        <a:buChar char="•"/>
        <a:defRPr sz="1190" kern="1200">
          <a:solidFill>
            <a:schemeClr val="accent1"/>
          </a:solidFill>
          <a:latin typeface="+mn-lt"/>
          <a:ea typeface="+mn-ea"/>
          <a:cs typeface="+mn-cs"/>
        </a:defRPr>
      </a:lvl4pPr>
      <a:lvl5pPr marL="782102" indent="-116586" algn="l" defTabSz="582930" rtl="0" eaLnBrk="1" latinLnBrk="0" hangingPunct="1">
        <a:lnSpc>
          <a:spcPct val="90000"/>
        </a:lnSpc>
        <a:spcBef>
          <a:spcPts val="127"/>
        </a:spcBef>
        <a:spcAft>
          <a:spcPts val="255"/>
        </a:spcAft>
        <a:buClr>
          <a:schemeClr val="accent1"/>
        </a:buClr>
        <a:buSzPct val="80000"/>
        <a:buFont typeface="Corbel" pitchFamily="34" charset="0"/>
        <a:buChar char="•"/>
        <a:defRPr sz="1190" kern="1200">
          <a:solidFill>
            <a:schemeClr val="accent1"/>
          </a:solidFill>
          <a:latin typeface="+mn-lt"/>
          <a:ea typeface="+mn-ea"/>
          <a:cs typeface="+mn-cs"/>
        </a:defRPr>
      </a:lvl5pPr>
      <a:lvl6pPr marL="935000" indent="-145733" algn="l" defTabSz="582930" rtl="0" eaLnBrk="1" latinLnBrk="0" hangingPunct="1">
        <a:lnSpc>
          <a:spcPct val="90000"/>
        </a:lnSpc>
        <a:spcBef>
          <a:spcPts val="127"/>
        </a:spcBef>
        <a:spcAft>
          <a:spcPts val="255"/>
        </a:spcAft>
        <a:buClr>
          <a:schemeClr val="accent1"/>
        </a:buClr>
        <a:buSzPct val="80000"/>
        <a:buFont typeface="Corbel" pitchFamily="34" charset="0"/>
        <a:buChar char="•"/>
        <a:defRPr sz="119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105000" indent="-145733" algn="l" defTabSz="582930" rtl="0" eaLnBrk="1" latinLnBrk="0" hangingPunct="1">
        <a:lnSpc>
          <a:spcPct val="90000"/>
        </a:lnSpc>
        <a:spcBef>
          <a:spcPts val="127"/>
        </a:spcBef>
        <a:spcAft>
          <a:spcPts val="255"/>
        </a:spcAft>
        <a:buClr>
          <a:schemeClr val="accent1"/>
        </a:buClr>
        <a:buSzPct val="80000"/>
        <a:buFont typeface="Corbel" pitchFamily="34" charset="0"/>
        <a:buChar char="•"/>
        <a:defRPr sz="119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275000" indent="-145733" algn="l" defTabSz="582930" rtl="0" eaLnBrk="1" latinLnBrk="0" hangingPunct="1">
        <a:lnSpc>
          <a:spcPct val="90000"/>
        </a:lnSpc>
        <a:spcBef>
          <a:spcPts val="127"/>
        </a:spcBef>
        <a:spcAft>
          <a:spcPts val="255"/>
        </a:spcAft>
        <a:buClr>
          <a:schemeClr val="accent1"/>
        </a:buClr>
        <a:buSzPct val="80000"/>
        <a:buFont typeface="Corbel" pitchFamily="34" charset="0"/>
        <a:buChar char="•"/>
        <a:defRPr sz="119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445000" indent="-145733" algn="l" defTabSz="582930" rtl="0" eaLnBrk="1" latinLnBrk="0" hangingPunct="1">
        <a:lnSpc>
          <a:spcPct val="90000"/>
        </a:lnSpc>
        <a:spcBef>
          <a:spcPts val="127"/>
        </a:spcBef>
        <a:spcAft>
          <a:spcPts val="255"/>
        </a:spcAft>
        <a:buClr>
          <a:schemeClr val="accent1"/>
        </a:buClr>
        <a:buSzPct val="80000"/>
        <a:buFont typeface="Corbel" pitchFamily="34" charset="0"/>
        <a:buChar char="•"/>
        <a:defRPr sz="119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1pPr>
      <a:lvl2pPr marL="29146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2pPr>
      <a:lvl3pPr marL="58293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3pPr>
      <a:lvl4pPr marL="87439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45732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74879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04025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7263D39-BD4B-4019-8FE9-641EEA835D7A}"/>
              </a:ext>
            </a:extLst>
          </p:cNvPr>
          <p:cNvSpPr/>
          <p:nvPr/>
        </p:nvSpPr>
        <p:spPr>
          <a:xfrm>
            <a:off x="-1" y="228600"/>
            <a:ext cx="777240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b="1" dirty="0">
                <a:ln w="3175">
                  <a:solidFill>
                    <a:schemeClr val="tx1">
                      <a:lumMod val="50000"/>
                      <a:lumOff val="5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dwardian Script ITC" panose="030303020407070D0804" pitchFamily="66" charset="0"/>
              </a:rPr>
              <a:t>West Ashley's Finest</a:t>
            </a:r>
          </a:p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Open House Tour this Saturday Oct 5th 1-4pm</a:t>
            </a:r>
            <a:endParaRPr lang="en-US" sz="11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pic>
        <p:nvPicPr>
          <p:cNvPr id="4" name="Picture 3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4204" y="1438510"/>
            <a:ext cx="3200400" cy="213055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234204" y="3657601"/>
            <a:ext cx="3200400" cy="1719072"/>
          </a:xfrm>
          <a:prstGeom prst="rect">
            <a:avLst/>
          </a:prstGeom>
        </p:spPr>
        <p:txBody>
          <a:bodyPr wrap="square" anchor="ctr">
            <a:no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3002 White Heron Lane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Croghan Landing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Charleston, SC 29414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MLS# 19018683 ~ $598,999</a:t>
            </a:r>
          </a:p>
          <a:p>
            <a:pPr algn="ctr"/>
            <a:endParaRPr lang="en-US" sz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algn="ctr"/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Christopher Smith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843-267-0735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christopher@mattoneillteam.com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Matt O'Neill Real Estate</a:t>
            </a:r>
            <a:endParaRPr lang="en-US" sz="12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2151FFF6-111B-495F-9ECB-52720458B7EA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337797" y="1438509"/>
            <a:ext cx="3200400" cy="213055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EE29E860-29FF-4865-89DD-EC63E29BF356}"/>
              </a:ext>
            </a:extLst>
          </p:cNvPr>
          <p:cNvSpPr/>
          <p:nvPr/>
        </p:nvSpPr>
        <p:spPr>
          <a:xfrm>
            <a:off x="234204" y="7924800"/>
            <a:ext cx="3200400" cy="1722266"/>
          </a:xfrm>
          <a:prstGeom prst="rect">
            <a:avLst/>
          </a:prstGeom>
        </p:spPr>
        <p:txBody>
          <a:bodyPr wrap="square" anchor="ctr">
            <a:no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 </a:t>
            </a:r>
            <a:r>
              <a:rPr lang="en-US" sz="1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Cutchin</a:t>
            </a:r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Court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Shadowmoss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Charleston, SC 29414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MLS# 19016970 ~ $635,000</a:t>
            </a:r>
          </a:p>
          <a:p>
            <a:pPr algn="ctr"/>
            <a:endParaRPr lang="en-US" sz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algn="ctr"/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Beth Moore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843-532-4892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bmoore@carolinaone.com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Carolina One Real Estate</a:t>
            </a:r>
            <a:endParaRPr lang="en-US" sz="12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7466F931-90A6-4B54-A82B-32F1B3A9EDC7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4204" y="5748383"/>
            <a:ext cx="3200400" cy="213055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992974D5-EF27-4259-A9AA-28EBB3182F3E}"/>
              </a:ext>
            </a:extLst>
          </p:cNvPr>
          <p:cNvSpPr/>
          <p:nvPr/>
        </p:nvSpPr>
        <p:spPr>
          <a:xfrm>
            <a:off x="4337797" y="3657600"/>
            <a:ext cx="3200400" cy="1719072"/>
          </a:xfrm>
          <a:prstGeom prst="rect">
            <a:avLst/>
          </a:prstGeom>
        </p:spPr>
        <p:txBody>
          <a:bodyPr wrap="square" anchor="ctr">
            <a:no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251 Shadowmoss Parkway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Shadowmoss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Charleston, SC 29414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MLS# 19016699 ~ $575,000</a:t>
            </a:r>
          </a:p>
          <a:p>
            <a:pPr algn="ctr"/>
            <a:endParaRPr lang="en-US" sz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algn="ctr"/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Zelda Bryant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843-330-7507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zeldabryant@gmail.com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Bryant Real Estate Group</a:t>
            </a:r>
            <a:endParaRPr lang="en-US" sz="12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9C81953-68D0-4271-9603-B3CE530EE3FC}"/>
              </a:ext>
            </a:extLst>
          </p:cNvPr>
          <p:cNvSpPr/>
          <p:nvPr/>
        </p:nvSpPr>
        <p:spPr>
          <a:xfrm>
            <a:off x="4337797" y="7924800"/>
            <a:ext cx="3200400" cy="1722266"/>
          </a:xfrm>
          <a:prstGeom prst="rect">
            <a:avLst/>
          </a:prstGeom>
        </p:spPr>
        <p:txBody>
          <a:bodyPr wrap="square" anchor="ctr">
            <a:no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201 Marsh Oaks Drive 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Marsh Oaks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Charleston, SC 29407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MLS# 18014134 ~ $550,000 </a:t>
            </a:r>
          </a:p>
          <a:p>
            <a:pPr algn="ctr"/>
            <a:endParaRPr lang="en-US" sz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algn="ctr"/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Toby Spahr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843-532-1751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tobyspahr@carolinaone.com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Carolina One Real Estate</a:t>
            </a:r>
            <a:endParaRPr lang="en-US" sz="12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7CF2443-67A7-4AF6-A171-B0527CC8333F}"/>
              </a:ext>
            </a:extLst>
          </p:cNvPr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337797" y="5748381"/>
            <a:ext cx="3200400" cy="213055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837715E1-7C2C-4711-A123-7858304D3ADC}"/>
              </a:ext>
            </a:extLst>
          </p:cNvPr>
          <p:cNvSpPr/>
          <p:nvPr/>
        </p:nvSpPr>
        <p:spPr>
          <a:xfrm>
            <a:off x="4343091" y="7543800"/>
            <a:ext cx="3200400" cy="304801"/>
          </a:xfrm>
          <a:prstGeom prst="rect">
            <a:avLst/>
          </a:prstGeom>
        </p:spPr>
        <p:txBody>
          <a:bodyPr wrap="square" anchor="ctr">
            <a:noAutofit/>
          </a:bodyPr>
          <a:lstStyle/>
          <a:p>
            <a:pPr algn="ctr"/>
            <a:r>
              <a:rPr lang="en-US" sz="1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Open 1-3pm</a:t>
            </a:r>
            <a:endParaRPr lang="en-US" sz="14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282</TotalTime>
  <Words>121</Words>
  <Application>Microsoft Office PowerPoint</Application>
  <PresentationFormat>Custom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Corbel</vt:lpstr>
      <vt:lpstr>Edwardian Script ITC</vt:lpstr>
      <vt:lpstr>Open Sans Light</vt:lpstr>
      <vt:lpstr>Basis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54</cp:revision>
  <dcterms:created xsi:type="dcterms:W3CDTF">2006-08-16T00:00:00Z</dcterms:created>
  <dcterms:modified xsi:type="dcterms:W3CDTF">2019-10-04T14:33:35Z</dcterms:modified>
</cp:coreProperties>
</file>