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1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C7F-0A7F-4F61-9D29-EC50074AFDA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2FDF-8E0F-41C4-AA31-8C82F9C6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44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C7F-0A7F-4F61-9D29-EC50074AFDA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2FDF-8E0F-41C4-AA31-8C82F9C6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13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C7F-0A7F-4F61-9D29-EC50074AFDA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2FDF-8E0F-41C4-AA31-8C82F9C6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8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C7F-0A7F-4F61-9D29-EC50074AFDA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2FDF-8E0F-41C4-AA31-8C82F9C6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15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C7F-0A7F-4F61-9D29-EC50074AFDA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2FDF-8E0F-41C4-AA31-8C82F9C6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3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C7F-0A7F-4F61-9D29-EC50074AFDA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2FDF-8E0F-41C4-AA31-8C82F9C6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81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C7F-0A7F-4F61-9D29-EC50074AFDA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2FDF-8E0F-41C4-AA31-8C82F9C6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87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C7F-0A7F-4F61-9D29-EC50074AFDA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2FDF-8E0F-41C4-AA31-8C82F9C6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25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C7F-0A7F-4F61-9D29-EC50074AFDA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2FDF-8E0F-41C4-AA31-8C82F9C6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1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C7F-0A7F-4F61-9D29-EC50074AFDA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2FDF-8E0F-41C4-AA31-8C82F9C6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3C7F-0A7F-4F61-9D29-EC50074AFDA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02FDF-8E0F-41C4-AA31-8C82F9C6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3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023C7F-0A7F-4F61-9D29-EC50074AFDA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E02FDF-8E0F-41C4-AA31-8C82F9C63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9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sms:607435150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CB9BED-63D4-1859-EA01-300558359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45" y="0"/>
            <a:ext cx="3699510" cy="2716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4FCED-A6D9-D90D-5B76-8FB55D59B0E2}"/>
              </a:ext>
            </a:extLst>
          </p:cNvPr>
          <p:cNvSpPr txBox="1"/>
          <p:nvPr/>
        </p:nvSpPr>
        <p:spPr>
          <a:xfrm>
            <a:off x="132912" y="2971213"/>
            <a:ext cx="6592176" cy="2019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en-US" sz="1600" b="1" dirty="0">
                <a:effectLst/>
                <a:latin typeface="Acumin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WILKIE ROOFING FOR ALL YOUR ROOFING NEEDS</a:t>
            </a:r>
          </a:p>
          <a:p>
            <a:pPr marL="0" marR="0" algn="ctr">
              <a:buNone/>
            </a:pPr>
            <a:endParaRPr lang="en-US" sz="1600" b="1" dirty="0">
              <a:effectLst/>
              <a:latin typeface="Acumin Pro" panose="020B05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algn="ctr">
              <a:lnSpc>
                <a:spcPct val="150000"/>
              </a:lnSpc>
              <a:buNone/>
            </a:pPr>
            <a:r>
              <a:rPr lang="en-US" sz="1600" dirty="0">
                <a:effectLst/>
                <a:latin typeface="Acumin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Work addenda, inspection, repairs, from 1 missing shingle to new roofs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effectLst/>
                <a:latin typeface="Acumin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Gutter </a:t>
            </a:r>
            <a:r>
              <a:rPr lang="en-US" sz="1600" dirty="0">
                <a:latin typeface="Acumin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inspections &amp; </a:t>
            </a:r>
            <a:r>
              <a:rPr lang="en-US" sz="1600" dirty="0">
                <a:effectLst/>
                <a:latin typeface="Acumin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cleaning</a:t>
            </a:r>
          </a:p>
          <a:p>
            <a:pPr marL="0" marR="0" algn="ctr">
              <a:lnSpc>
                <a:spcPct val="150000"/>
              </a:lnSpc>
              <a:buNone/>
            </a:pPr>
            <a:r>
              <a:rPr lang="en-US" sz="1600" dirty="0">
                <a:effectLst/>
                <a:latin typeface="Acumin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Fully licensed &amp; insured</a:t>
            </a:r>
          </a:p>
          <a:p>
            <a:pPr marL="0" marR="0" algn="ctr">
              <a:lnSpc>
                <a:spcPct val="150000"/>
              </a:lnSpc>
              <a:buNone/>
            </a:pPr>
            <a:r>
              <a:rPr lang="en-US" sz="1600" dirty="0">
                <a:effectLst/>
                <a:latin typeface="Acumin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Serving the tri county area and beyond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FA849F-557C-38F3-861F-C61CC9C10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5245103"/>
            <a:ext cx="1028700" cy="137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DEC115-308B-A84F-FB6C-C5701932C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5245103"/>
            <a:ext cx="1028700" cy="1371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F51EC0-272F-26F4-41F2-0EA90020D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5245103"/>
            <a:ext cx="1028700" cy="1371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A9CEF4-F369-2080-B102-0F586BD1C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5245103"/>
            <a:ext cx="1028700" cy="1371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82F6C3-74FF-25A6-75E3-4A96FF0AD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5103"/>
            <a:ext cx="1028700" cy="1371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523118-78B8-BEF8-0C95-3F79C6C405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6871386"/>
            <a:ext cx="1028700" cy="1371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35408E-099E-76F6-6714-50419B7DC5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6871386"/>
            <a:ext cx="1028700" cy="1371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A22330-842C-943C-778E-C07D254AF5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6871386"/>
            <a:ext cx="1828800" cy="1371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84D6D00-5FD3-1CCD-CF94-B0B63C7646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6871386"/>
            <a:ext cx="1028700" cy="1371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2326C5-4557-0CEC-B12C-D9DC0F367E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1386"/>
            <a:ext cx="1828800" cy="13716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A48FF8D-64A7-8AC1-CD06-B6462F99A641}"/>
              </a:ext>
            </a:extLst>
          </p:cNvPr>
          <p:cNvSpPr txBox="1"/>
          <p:nvPr/>
        </p:nvSpPr>
        <p:spPr>
          <a:xfrm>
            <a:off x="0" y="8497669"/>
            <a:ext cx="685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Acumin Pro" panose="020B0504020202020204" pitchFamily="34" charset="0"/>
                <a:ea typeface="Times New Roman" panose="02020603050405020304" pitchFamily="18" charset="0"/>
              </a:rPr>
              <a:t>To schedule an appointment for a free estimate</a:t>
            </a:r>
            <a:br>
              <a:rPr lang="en-US" dirty="0">
                <a:latin typeface="Acumin Pro" panose="020B050402020202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Acumin Pro" panose="020B0504020202020204" pitchFamily="34" charset="0"/>
                <a:ea typeface="Times New Roman" panose="02020603050405020304" pitchFamily="18" charset="0"/>
              </a:rPr>
              <a:t>please call or text Vaughn Wilkie at </a:t>
            </a:r>
            <a:r>
              <a:rPr lang="en-US" sz="1800" dirty="0">
                <a:effectLst/>
                <a:latin typeface="Acumin Pro" panose="020B0504020202020204" pitchFamily="34" charset="0"/>
                <a:ea typeface="Times New Roman" panose="02020603050405020304" pitchFamily="18" charset="0"/>
                <a:hlinkClick r:id="rId13"/>
              </a:rPr>
              <a:t>607-435-0150</a:t>
            </a:r>
            <a:endParaRPr lang="en-US" dirty="0">
              <a:latin typeface="Acumin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63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53</Words>
  <Application>Microsoft Office PowerPoint</Application>
  <PresentationFormat>Letter Paper (8.5x11 in)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Acumin Pro</vt:lpstr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A. Thomas Price</dc:creator>
  <cp:lastModifiedBy>A. Thomas Price</cp:lastModifiedBy>
  <cp:revision>4</cp:revision>
  <dcterms:created xsi:type="dcterms:W3CDTF">2026-01-14T13:14:21Z</dcterms:created>
  <dcterms:modified xsi:type="dcterms:W3CDTF">2026-01-14T16:34:43Z</dcterms:modified>
</cp:coreProperties>
</file>