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2520" y="534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58726" y="2011680"/>
            <a:ext cx="699516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165860" y="488649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170" y="894080"/>
            <a:ext cx="602361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0170" y="3678086"/>
            <a:ext cx="602361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6080" y="9411125"/>
            <a:ext cx="6477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699516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59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948271" y="2251499"/>
            <a:ext cx="3435509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8620" y="3464562"/>
            <a:ext cx="3434159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1" y="3464562"/>
            <a:ext cx="3435509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3"/>
            <a:ext cx="2557066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8621" y="2235202"/>
            <a:ext cx="2557066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0" y="894080"/>
            <a:ext cx="466344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4480" y="2686897"/>
            <a:ext cx="466344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4480" y="1711287"/>
            <a:ext cx="466344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88620" y="2346960"/>
            <a:ext cx="699516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88620" y="9411125"/>
            <a:ext cx="181356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55570" y="9411125"/>
            <a:ext cx="246126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736080" y="9411125"/>
            <a:ext cx="6477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4800" y="5147301"/>
            <a:ext cx="5177724" cy="3688286"/>
          </a:xfrm>
        </p:spPr>
        <p:txBody>
          <a:bodyPr>
            <a:noAutofit/>
          </a:bodyPr>
          <a:lstStyle/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122 entitled and engineered SF lots rough cleared and ready for development. Additional 10.5 acres of commercial land zoned GC . The new phase of subdivision will have new entry directly off of Cypress Gardens Rd. Pump station in place , shovel ready property.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78" y="92214"/>
            <a:ext cx="5142243" cy="3184386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85" y="3741623"/>
            <a:ext cx="2473036" cy="16002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77" y="5806845"/>
            <a:ext cx="5142243" cy="4099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78" y="3741623"/>
            <a:ext cx="2473036" cy="16002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7924800"/>
            <a:ext cx="658368" cy="7620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50" y="8919243"/>
            <a:ext cx="665018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924800" y="6452835"/>
            <a:ext cx="333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Clay Cunningham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Office - (843) 886-8110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Cell - (843) 345-4647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Fax - (843) 202-2921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clay@carolinaone.com</a:t>
            </a: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8212559" y="9415138"/>
            <a:ext cx="1295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latin typeface="Trebuchet MS" panose="020B0603020202020204" pitchFamily="34" charset="0"/>
              </a:rPr>
              <a:t>Carolina One Real Estate</a:t>
            </a:r>
          </a:p>
          <a:p>
            <a:pPr algn="ctr"/>
            <a:r>
              <a:rPr lang="en-US" sz="700" dirty="0">
                <a:latin typeface="Trebuchet MS" panose="020B0603020202020204" pitchFamily="34" charset="0"/>
              </a:rPr>
              <a:t>1400-E Palm Boulevard</a:t>
            </a:r>
          </a:p>
          <a:p>
            <a:pPr algn="ctr"/>
            <a:r>
              <a:rPr lang="en-US" sz="700" dirty="0">
                <a:latin typeface="Trebuchet MS" panose="020B0603020202020204" pitchFamily="34" charset="0"/>
              </a:rPr>
              <a:t>Isle of Palms, SC 29451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24800" y="4172837"/>
            <a:ext cx="3692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more at www.2011shellring.com</a:t>
            </a:r>
            <a:endParaRPr lang="en-US" sz="1800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0" y="92214"/>
            <a:ext cx="2468880" cy="734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Blackstone</a:t>
            </a:r>
            <a:endParaRPr lang="en-US" sz="2400" b="1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122 </a:t>
            </a:r>
            <a:r>
              <a:rPr lang="en-US" sz="1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Lots</a:t>
            </a:r>
          </a:p>
          <a:p>
            <a:pPr algn="ctr"/>
            <a:endParaRPr lang="en-US" sz="1800" dirty="0" smtClean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16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MLS# 1427359</a:t>
            </a:r>
          </a:p>
          <a:p>
            <a:pPr algn="ctr"/>
            <a:r>
              <a:rPr lang="en-US" sz="16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$1,210,000</a:t>
            </a:r>
          </a:p>
          <a:p>
            <a:pPr algn="ctr"/>
            <a:r>
              <a:rPr lang="en-US" sz="16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($9,918/lot)</a:t>
            </a:r>
            <a:endParaRPr lang="en-US" sz="16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endParaRPr lang="en-US" sz="14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Ready to be developed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in Berkeley </a:t>
            </a: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County</a:t>
            </a:r>
          </a:p>
          <a:p>
            <a:pPr algn="ctr"/>
            <a:endParaRPr lang="en-US" sz="14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endParaRPr lang="en-US" sz="14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1400" b="1" u="sng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PROPERTY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122 entitled and engineered SF </a:t>
            </a:r>
            <a:endParaRPr lang="en-US" sz="1400" dirty="0" smtClean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Lots </a:t>
            </a:r>
            <a:r>
              <a:rPr lang="en-US" sz="14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rough cleared and ready for </a:t>
            </a: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development.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Additional </a:t>
            </a:r>
            <a:r>
              <a:rPr lang="en-US" sz="14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10.5 acres of commercial land zoned </a:t>
            </a: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GC.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The </a:t>
            </a:r>
            <a:r>
              <a:rPr lang="en-US" sz="14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new phase of subdivision will have new entry directly off of Cypress Gardens </a:t>
            </a: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Road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Pump </a:t>
            </a:r>
            <a:r>
              <a:rPr lang="en-US" sz="14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station in </a:t>
            </a: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place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Shovel </a:t>
            </a:r>
            <a:r>
              <a:rPr lang="en-US" sz="14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ready </a:t>
            </a: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property</a:t>
            </a:r>
            <a:endParaRPr lang="en-US" sz="14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50" y="7640504"/>
            <a:ext cx="24688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Clay </a:t>
            </a:r>
            <a:r>
              <a:rPr lang="en-US" sz="14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Cunningham</a:t>
            </a:r>
          </a:p>
          <a:p>
            <a:pPr algn="ctr"/>
            <a:endParaRPr lang="en-US" sz="14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Broker Associate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Carolina One Real Estate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1503 Palm Blvd.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Isle of </a:t>
            </a:r>
            <a:r>
              <a:rPr lang="en-US" sz="1200" dirty="0" err="1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Palms,SC</a:t>
            </a:r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 29451</a:t>
            </a:r>
          </a:p>
          <a:p>
            <a:pPr algn="ctr"/>
            <a:endParaRPr lang="en-US" sz="14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Cell - 843.345.4647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Office - 843.886.8110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Direct - 843.242.3004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Clay@CarolinaOne.com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www.Claysre.com</a:t>
            </a:r>
            <a:endParaRPr lang="en-US" sz="12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45890" y="7536595"/>
            <a:ext cx="19812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116</TotalTime>
  <Words>176</Words>
  <Application>Microsoft Office PowerPoint</Application>
  <PresentationFormat>Custom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Apex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atp1313@gmail.com</cp:lastModifiedBy>
  <cp:revision>15</cp:revision>
  <dcterms:created xsi:type="dcterms:W3CDTF">2006-08-16T00:00:00Z</dcterms:created>
  <dcterms:modified xsi:type="dcterms:W3CDTF">2015-01-15T20:43:49Z</dcterms:modified>
</cp:coreProperties>
</file>