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BFDE"/>
    <a:srgbClr val="B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788" y="79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atumbleston@eratidesrealty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9" y="7429499"/>
            <a:ext cx="7641599" cy="1821338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1600" dirty="0"/>
              <a:t>Absolutely beautiful and secluded property on a huge private saltwater lake in the historic town of Meggett on Yonges Island, 20 minutes from Citadel Mall, 35 minutes from downtown Charleston. This pristine piece of land is a birder's, fisherman's, or hunter's paradise, with its own "Avenue of Oaks." 4 Lakefront, estate-sized lots as one parcel; plans ready to submit to </a:t>
            </a:r>
            <a:r>
              <a:rPr lang="en-US" sz="1600" dirty="0" smtClean="0"/>
              <a:t>county </a:t>
            </a:r>
            <a:r>
              <a:rPr lang="en-US" sz="1600" dirty="0"/>
              <a:t>for subdividing. 3 of 4 lots have been cleared of all but hardwoods, one lot remains "natural". Plat is uploaded - view in the pictures on this listing. Price for lots sold separately: Lot 1-$375K, Lot 2-$400K, Lot 3-$360K, Lot 4-$330K. City Water/Sewer at Road. Owners willing to consider financing with a 20% cash deposit, and terms until construction, additional details and requirements apply. Realtor related to Owners. Lot Size and Acreage estimated.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7775853" cy="58318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53" y="4417237"/>
            <a:ext cx="7772400" cy="8405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Beautiful Lots ~ Yonges Island, SC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itchFamily="82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0" y="9365137"/>
            <a:ext cx="7772400" cy="693263"/>
          </a:xfrm>
          <a:prstGeom prst="rect">
            <a:avLst/>
          </a:prstGeom>
          <a:noFill/>
        </p:spPr>
        <p:txBody>
          <a:bodyPr vert="horz" lIns="101882" tIns="50941" rIns="101882" bIns="50941" rtlCol="0" anchor="ctr">
            <a:normAutofit fontScale="97500"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/>
              <a:t>Alex </a:t>
            </a:r>
            <a:r>
              <a:rPr lang="en-US" sz="1600" dirty="0" err="1" smtClean="0"/>
              <a:t>Tumbleston</a:t>
            </a:r>
            <a:r>
              <a:rPr lang="en-US" sz="1600" dirty="0"/>
              <a:t> </a:t>
            </a:r>
            <a:r>
              <a:rPr lang="en-US" sz="1600" dirty="0" smtClean="0"/>
              <a:t> </a:t>
            </a:r>
            <a:r>
              <a:rPr lang="en-US" sz="1600" dirty="0" smtClean="0">
                <a:hlinkClick r:id="rId3"/>
              </a:rPr>
              <a:t>atumbleston@eratidesrealty.com</a:t>
            </a:r>
            <a:r>
              <a:rPr lang="en-US" sz="1600" dirty="0"/>
              <a:t> </a:t>
            </a:r>
            <a:r>
              <a:rPr lang="en-US" sz="1600" dirty="0" smtClean="0"/>
              <a:t> 843-6964184</a:t>
            </a:r>
          </a:p>
          <a:p>
            <a:r>
              <a:rPr lang="en-US" sz="1200" i="1" dirty="0" smtClean="0"/>
              <a:t>ERA Tides Realty, 125 Wappoo Creek, Suite F, Charleston, SC 29412</a:t>
            </a:r>
            <a:endParaRPr lang="en-US" sz="1200" i="1" dirty="0"/>
          </a:p>
        </p:txBody>
      </p:sp>
      <p:sp>
        <p:nvSpPr>
          <p:cNvPr id="13" name="Rectangle 12"/>
          <p:cNvSpPr/>
          <p:nvPr/>
        </p:nvSpPr>
        <p:spPr>
          <a:xfrm>
            <a:off x="-3831599" y="4048035"/>
            <a:ext cx="2612400" cy="120032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400" dirty="0" smtClean="0">
                <a:latin typeface="ST Park Avenue" pitchFamily="66" charset="0"/>
              </a:rPr>
              <a:t>Buy as a 22-acre estate or one of 4 subdivided lots</a:t>
            </a:r>
            <a:endParaRPr lang="en-US" sz="2400" dirty="0">
              <a:latin typeface="ST Park Avenue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294662"/>
              </p:ext>
            </p:extLst>
          </p:nvPr>
        </p:nvGraphicFramePr>
        <p:xfrm>
          <a:off x="-3" y="5303185"/>
          <a:ext cx="7775855" cy="90785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55171"/>
                <a:gridCol w="1555171"/>
                <a:gridCol w="1555171"/>
                <a:gridCol w="1555171"/>
                <a:gridCol w="1555171"/>
              </a:tblGrid>
              <a:tr h="907857">
                <a:tc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0 Hwy 165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MLS# 1300556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22.28 Acres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$1,465,000</a:t>
                      </a:r>
                      <a:endParaRPr lang="en-US" sz="1100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0 Hwy 165 (Lot 1)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MLS# 1303415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7.32 Acres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$375,000</a:t>
                      </a:r>
                      <a:endParaRPr lang="en-US" sz="1100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0 Hwy 165 (Lot 2)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MLS# 1303416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5.90 Acres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$400,000</a:t>
                      </a:r>
                      <a:endParaRPr lang="en-US" sz="1100" dirty="0" smtClean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0 Hwy 165 (Lot 3)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MLS# 1303417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4.81</a:t>
                      </a:r>
                      <a:r>
                        <a:rPr lang="en-US" sz="1100" kern="1200" baseline="0" dirty="0" smtClean="0">
                          <a:effectLst/>
                        </a:rPr>
                        <a:t> </a:t>
                      </a:r>
                      <a:r>
                        <a:rPr lang="en-US" sz="1100" kern="1200" dirty="0" smtClean="0">
                          <a:effectLst/>
                        </a:rPr>
                        <a:t>Acres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$360,000</a:t>
                      </a:r>
                      <a:endParaRPr lang="en-US" sz="1100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0 Hwy 165 (Lot 4)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MLS# 1303419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4.25 Acres</a:t>
                      </a:r>
                    </a:p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effectLst/>
                        </a:rPr>
                        <a:t>$330,000</a:t>
                      </a:r>
                      <a:endParaRPr lang="en-US" sz="1100" dirty="0" smtClean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02" b="11602"/>
          <a:stretch/>
        </p:blipFill>
        <p:spPr bwMode="auto">
          <a:xfrm>
            <a:off x="191262" y="6430518"/>
            <a:ext cx="1179576" cy="8846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83" b="17579"/>
          <a:stretch/>
        </p:blipFill>
        <p:spPr bwMode="auto">
          <a:xfrm>
            <a:off x="1743721" y="6430518"/>
            <a:ext cx="1179576" cy="8846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16" b="15288"/>
          <a:stretch/>
        </p:blipFill>
        <p:spPr bwMode="auto">
          <a:xfrm>
            <a:off x="4840224" y="6430518"/>
            <a:ext cx="1179576" cy="8846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84" b="11602"/>
          <a:stretch/>
        </p:blipFill>
        <p:spPr bwMode="auto">
          <a:xfrm>
            <a:off x="3296411" y="6430518"/>
            <a:ext cx="1179576" cy="8846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42" b="10301"/>
          <a:stretch/>
        </p:blipFill>
        <p:spPr bwMode="auto">
          <a:xfrm>
            <a:off x="6440424" y="6430518"/>
            <a:ext cx="1179576" cy="8846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Wilkinson &amp; Associates ER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225" y="9445291"/>
            <a:ext cx="875568" cy="532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Wilkinson &amp; Associates ER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996" y="9445291"/>
            <a:ext cx="875568" cy="532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957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272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Beautiful Lots ~ Yonges Island, SC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18</cp:revision>
  <dcterms:created xsi:type="dcterms:W3CDTF">2006-08-16T00:00:00Z</dcterms:created>
  <dcterms:modified xsi:type="dcterms:W3CDTF">2013-04-01T19:48:20Z</dcterms:modified>
</cp:coreProperties>
</file>