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6858000"/>
          </a:xfrm>
          <a:prstGeom prst="rect">
            <a:avLst/>
          </a:prstGeom>
          <a:gradFill>
            <a:gsLst>
              <a:gs pos="0">
                <a:schemeClr val="tx2">
                  <a:alpha val="50000"/>
                </a:schemeClr>
              </a:gs>
              <a:gs pos="50000">
                <a:schemeClr val="accent1">
                  <a:tint val="44500"/>
                  <a:satMod val="160000"/>
                  <a:alpha val="50000"/>
                </a:schemeClr>
              </a:gs>
              <a:gs pos="100000">
                <a:schemeClr val="tx2">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76200"/>
            <a:ext cx="9144000" cy="841665"/>
          </a:xfrm>
        </p:spPr>
        <p:txBody>
          <a:bodyPr>
            <a:normAutofit/>
          </a:bodyPr>
          <a:lstStyle/>
          <a:p>
            <a:r>
              <a:rPr lang="en-US" sz="3600" dirty="0">
                <a:solidFill>
                  <a:schemeClr val="tx2"/>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Estate Size Lot in Gated Community</a:t>
            </a:r>
          </a:p>
        </p:txBody>
      </p:sp>
      <p:sp>
        <p:nvSpPr>
          <p:cNvPr id="7" name="Rectangle 6"/>
          <p:cNvSpPr/>
          <p:nvPr/>
        </p:nvSpPr>
        <p:spPr>
          <a:xfrm>
            <a:off x="152401" y="3861138"/>
            <a:ext cx="4258106" cy="2031325"/>
          </a:xfrm>
          <a:prstGeom prst="rect">
            <a:avLst/>
          </a:prstGeom>
        </p:spPr>
        <p:txBody>
          <a:bodyPr wrap="square">
            <a:spAutoFit/>
          </a:bodyPr>
          <a:lstStyle/>
          <a:p>
            <a:pPr algn="ctr"/>
            <a:r>
              <a:rPr lang="en-US" sz="1400" dirty="0">
                <a:solidFill>
                  <a:schemeClr val="tx2">
                    <a:lumMod val="75000"/>
                  </a:schemeClr>
                </a:solidFill>
              </a:rPr>
              <a:t>BUILD YOUR DREAM HOME ON THIS BEAUTIFUL WOODED 3.76 ACRE BUILDING SITE WITH 1.08 ACRES HIGHLAND. BOYLE PLANTATION IS A GATED COMMUNITY LOCATED ON HWY 165. THE SUBDIVISION CONSISTS OF 77 ESTATE BUILDING SITES RANGING IN SIZE FROM 1.78 TO 7.42 ACRES. NEW ASHLEY RIDGE HIGH SCHOOL ONLY ONE MILE AWAY IN DORCHESTER II SCHOOL DISTRICT. CLOSE PROXIMITY TO SUMMERVILLE, CHARLESTON AND WEST ASHLEY AREAS.</a:t>
            </a:r>
          </a:p>
        </p:txBody>
      </p:sp>
      <p:pic>
        <p:nvPicPr>
          <p:cNvPr id="1027" name="Picture 3" descr="1318847_0679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2672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812" y="2491978"/>
            <a:ext cx="4141694" cy="3200400"/>
          </a:xfrm>
          <a:prstGeom prst="rect">
            <a:avLst/>
          </a:prstGeom>
          <a:ln w="28575">
            <a:noFill/>
          </a:ln>
        </p:spPr>
      </p:pic>
      <p:sp>
        <p:nvSpPr>
          <p:cNvPr id="17" name="Title 1"/>
          <p:cNvSpPr txBox="1">
            <a:spLocks/>
          </p:cNvSpPr>
          <p:nvPr/>
        </p:nvSpPr>
        <p:spPr>
          <a:xfrm>
            <a:off x="152400" y="5943600"/>
            <a:ext cx="4572000" cy="800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Susan </a:t>
            </a:r>
            <a:r>
              <a:rPr lang="en-US" sz="20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Reubish</a:t>
            </a:r>
            <a:r>
              <a:rPr lang="en-US" sz="2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1400" i="1" dirty="0">
                <a:effectLst>
                  <a:outerShdw blurRad="38100" dist="38100" dir="2700000" algn="tl">
                    <a:srgbClr val="000000">
                      <a:alpha val="43137"/>
                    </a:srgbClr>
                  </a:outerShdw>
                </a:effectLst>
                <a:latin typeface="Verdana" pitchFamily="34" charset="0"/>
                <a:ea typeface="Verdana" pitchFamily="34" charset="0"/>
                <a:cs typeface="Verdana" pitchFamily="34" charset="0"/>
              </a:rPr>
              <a:t>EPRO, GRI, RSPS</a:t>
            </a:r>
            <a:endParaRPr lang="en-US" sz="2000" i="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l"/>
            <a:r>
              <a:rPr lang="en-US" sz="2000" dirty="0">
                <a:effectLst>
                  <a:outerShdw blurRad="38100" dist="38100" dir="2700000" algn="tl">
                    <a:srgbClr val="000000">
                      <a:alpha val="43137"/>
                    </a:srgbClr>
                  </a:outerShdw>
                </a:effectLst>
                <a:latin typeface="Verdana" pitchFamily="34" charset="0"/>
                <a:ea typeface="Verdana" pitchFamily="34" charset="0"/>
                <a:cs typeface="Verdana" pitchFamily="34" charset="0"/>
              </a:rPr>
              <a:t>(843) </a:t>
            </a:r>
            <a:r>
              <a:rPr lang="en-US" sz="2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860-2337</a:t>
            </a:r>
            <a:br>
              <a:rPr lang="en-US" sz="2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20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sreubish@carolinaone.com</a:t>
            </a:r>
            <a:endParaRPr lang="en-US" sz="20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Rectangle 9"/>
          <p:cNvSpPr/>
          <p:nvPr/>
        </p:nvSpPr>
        <p:spPr>
          <a:xfrm>
            <a:off x="4840812" y="609600"/>
            <a:ext cx="4141694" cy="1692771"/>
          </a:xfrm>
          <a:prstGeom prst="rect">
            <a:avLst/>
          </a:prstGeom>
        </p:spPr>
        <p:txBody>
          <a:bodyPr wrap="square">
            <a:spAutoFit/>
          </a:bodyPr>
          <a:lstStyle/>
          <a:p>
            <a:pPr algn="ctr"/>
            <a:r>
              <a:rPr lang="en-US" sz="3200" dirty="0" smtClean="0">
                <a:solidFill>
                  <a:schemeClr val="tx2">
                    <a:lumMod val="75000"/>
                  </a:schemeClr>
                </a:solidFill>
                <a:effectLst>
                  <a:outerShdw blurRad="38100" dist="38100" dir="2700000" algn="tl">
                    <a:srgbClr val="000000">
                      <a:alpha val="43137"/>
                    </a:srgbClr>
                  </a:outerShdw>
                </a:effectLst>
              </a:rPr>
              <a:t>0 </a:t>
            </a:r>
            <a:r>
              <a:rPr lang="en-US" sz="3200" dirty="0" err="1" smtClean="0">
                <a:solidFill>
                  <a:schemeClr val="tx2">
                    <a:lumMod val="75000"/>
                  </a:schemeClr>
                </a:solidFill>
                <a:effectLst>
                  <a:outerShdw blurRad="38100" dist="38100" dir="2700000" algn="tl">
                    <a:srgbClr val="000000">
                      <a:alpha val="43137"/>
                    </a:srgbClr>
                  </a:outerShdw>
                </a:effectLst>
              </a:rPr>
              <a:t>Rhetts</a:t>
            </a:r>
            <a:r>
              <a:rPr lang="en-US" sz="3200" dirty="0" smtClean="0">
                <a:solidFill>
                  <a:schemeClr val="tx2">
                    <a:lumMod val="75000"/>
                  </a:schemeClr>
                </a:solidFill>
                <a:effectLst>
                  <a:outerShdw blurRad="38100" dist="38100" dir="2700000" algn="tl">
                    <a:srgbClr val="000000">
                      <a:alpha val="43137"/>
                    </a:srgbClr>
                  </a:outerShdw>
                </a:effectLst>
              </a:rPr>
              <a:t> Way</a:t>
            </a:r>
          </a:p>
          <a:p>
            <a:pPr algn="ctr"/>
            <a:r>
              <a:rPr lang="en-US" sz="2400" dirty="0" smtClean="0">
                <a:solidFill>
                  <a:schemeClr val="tx2">
                    <a:lumMod val="75000"/>
                  </a:schemeClr>
                </a:solidFill>
                <a:effectLst>
                  <a:outerShdw blurRad="38100" dist="38100" dir="2700000" algn="tl">
                    <a:srgbClr val="000000">
                      <a:alpha val="43137"/>
                    </a:srgbClr>
                  </a:outerShdw>
                </a:effectLst>
              </a:rPr>
              <a:t>Boyle Plantation</a:t>
            </a:r>
          </a:p>
          <a:p>
            <a:pPr algn="ctr"/>
            <a:r>
              <a:rPr lang="en-US" sz="2400" dirty="0" smtClean="0">
                <a:solidFill>
                  <a:schemeClr val="tx2">
                    <a:lumMod val="75000"/>
                  </a:schemeClr>
                </a:solidFill>
                <a:effectLst>
                  <a:outerShdw blurRad="38100" dist="38100" dir="2700000" algn="tl">
                    <a:srgbClr val="000000">
                      <a:alpha val="43137"/>
                    </a:srgbClr>
                  </a:outerShdw>
                </a:effectLst>
              </a:rPr>
              <a:t>Summerville, SC</a:t>
            </a:r>
          </a:p>
          <a:p>
            <a:pPr algn="ctr"/>
            <a:r>
              <a:rPr lang="en-US" sz="2400" dirty="0" smtClean="0">
                <a:solidFill>
                  <a:schemeClr val="tx2">
                    <a:lumMod val="75000"/>
                  </a:schemeClr>
                </a:solidFill>
                <a:effectLst>
                  <a:outerShdw blurRad="38100" dist="38100" dir="2700000" algn="tl">
                    <a:srgbClr val="000000">
                      <a:alpha val="43137"/>
                    </a:srgbClr>
                  </a:outerShdw>
                </a:effectLst>
              </a:rPr>
              <a:t>MLS# 1318847 ~ $120,000</a:t>
            </a:r>
          </a:p>
        </p:txBody>
      </p:sp>
      <p:sp>
        <p:nvSpPr>
          <p:cNvPr id="11" name="Rectangle 10"/>
          <p:cNvSpPr/>
          <p:nvPr/>
        </p:nvSpPr>
        <p:spPr>
          <a:xfrm>
            <a:off x="4410506" y="5881985"/>
            <a:ext cx="4572000" cy="923330"/>
          </a:xfrm>
          <a:prstGeom prst="rect">
            <a:avLst/>
          </a:prstGeom>
        </p:spPr>
        <p:txBody>
          <a:bodyPr>
            <a:spAutoFit/>
          </a:bodyPr>
          <a:lstStyle/>
          <a:p>
            <a:pPr algn="r"/>
            <a:r>
              <a:rPr lang="en-US" dirty="0">
                <a:effectLst>
                  <a:outerShdw blurRad="38100" dist="38100" dir="2700000" algn="tl">
                    <a:srgbClr val="000000">
                      <a:alpha val="43137"/>
                    </a:srgbClr>
                  </a:outerShdw>
                </a:effectLst>
              </a:rPr>
              <a:t>Carolina One Real Estate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1503 Palm </a:t>
            </a:r>
            <a:r>
              <a:rPr lang="en-US" dirty="0" smtClean="0">
                <a:effectLst>
                  <a:outerShdw blurRad="38100" dist="38100" dir="2700000" algn="tl">
                    <a:srgbClr val="000000">
                      <a:alpha val="43137"/>
                    </a:srgbClr>
                  </a:outerShdw>
                </a:effectLst>
              </a:rPr>
              <a:t>Blvd</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Isle of Palms, SC 29451-2280</a:t>
            </a:r>
            <a:endParaRPr lang="en-US"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9769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107</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Estate Size Lot in Gated Community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Size Lot in Gated Community</dc:title>
  <dc:creator>CVH360</dc:creator>
  <cp:lastModifiedBy>atp1313@gmail.com</cp:lastModifiedBy>
  <cp:revision>5</cp:revision>
  <dcterms:created xsi:type="dcterms:W3CDTF">2006-08-16T00:00:00Z</dcterms:created>
  <dcterms:modified xsi:type="dcterms:W3CDTF">2013-07-24T18:24:25Z</dcterms:modified>
</cp:coreProperties>
</file>