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384" y="27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504"/>
            <a:ext cx="7772400" cy="381854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22053"/>
            <a:ext cx="7772400" cy="3213419"/>
          </a:xfrm>
        </p:spPr>
        <p:txBody>
          <a:bodyPr anchor="ctr">
            <a:normAutofit/>
          </a:bodyPr>
          <a:lstStyle/>
          <a:p>
            <a:pPr fontAlgn="base"/>
            <a:r>
              <a:rPr lang="en-US" sz="1800" b="1" dirty="0"/>
              <a:t>Commercial Frontage Land for </a:t>
            </a:r>
            <a:r>
              <a:rPr lang="en-US" sz="1800" b="1" dirty="0" smtClean="0"/>
              <a:t>Sale</a:t>
            </a:r>
          </a:p>
          <a:p>
            <a:pPr fontAlgn="base"/>
            <a:r>
              <a:rPr lang="en-US" sz="1800" b="1" dirty="0" smtClean="0"/>
              <a:t>Prime </a:t>
            </a:r>
            <a:r>
              <a:rPr lang="en-US" sz="1800" b="1" dirty="0"/>
              <a:t>Retail/Office Land ready for development</a:t>
            </a:r>
            <a:r>
              <a:rPr lang="en-US" sz="1800" b="1" dirty="0" smtClean="0"/>
              <a:t>.</a:t>
            </a:r>
          </a:p>
          <a:p>
            <a:pPr fontAlgn="base"/>
            <a:endParaRPr lang="en-US" sz="1200" dirty="0" smtClean="0"/>
          </a:p>
          <a:p>
            <a:r>
              <a:rPr lang="en-US" sz="1400" dirty="0" smtClean="0"/>
              <a:t>Sewer/Water </a:t>
            </a:r>
            <a:r>
              <a:rPr lang="en-US" sz="1400" dirty="0"/>
              <a:t>and Power are available and this site is shovel ready. Contiguous to well-established apartment complex and residential subdivisions, this property is prime for a developer representing retail and professional service tenants. Proposed site plans are available. Multiple commercial scenarios exist for your review. Potential for a traffic light to be installed on Savannah Highway (17 South). Presently zoned Planned Unit Development by the City of Charleston and approved for mixed-use development (Multi-Family Prohibited). The Flood Zone is AE with appropriate drainage. This area has an excellent freeway system with </a:t>
            </a:r>
            <a:r>
              <a:rPr lang="en-US" sz="1400" dirty="0"/>
              <a:t>5.35ACRES with Frontage and a Traffic Light is Coming</a:t>
            </a:r>
            <a:r>
              <a:rPr lang="en-US" sz="1400" dirty="0" smtClean="0"/>
              <a:t>! </a:t>
            </a:r>
            <a:r>
              <a:rPr lang="en-US" sz="1400" dirty="0" smtClean="0"/>
              <a:t>Next </a:t>
            </a:r>
            <a:r>
              <a:rPr lang="en-US" sz="1400" dirty="0"/>
              <a:t>door to Ponderosa residential community.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8000137"/>
            <a:ext cx="3720890" cy="16158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Acres: 19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Address: SAVANNAH HWY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CHS-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W.Ashley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outside I-526 to 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Rantowles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Category: details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CHARLESTON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1400572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$3,230,000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Property Name: HIGHWAY 17 S INVESTMENTS LAND</a:t>
            </a:r>
            <a:endParaRPr lang="en-US" sz="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t">
            <a:no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PRIME SAVANNAH HIGHWAY SITE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READY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FOR DEVELOPMENT</a:t>
            </a: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PRIME SAVANNAH HIGHWAY SITE READY FOR DEVELOPMENT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12</cp:revision>
  <dcterms:created xsi:type="dcterms:W3CDTF">2006-08-16T00:00:00Z</dcterms:created>
  <dcterms:modified xsi:type="dcterms:W3CDTF">2014-08-26T12:49:11Z</dcterms:modified>
</cp:coreProperties>
</file>