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292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3948379"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1/21/2016</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200" spc="300" dirty="0" smtClean="0">
                <a:ln w="10160">
                  <a:solidFill>
                    <a:schemeClr val="accent1"/>
                  </a:solidFill>
                  <a:prstDash val="solid"/>
                </a:ln>
                <a:effectLst>
                  <a:outerShdw blurRad="38100" dist="38100" dir="2700000" algn="tl">
                    <a:srgbClr val="000000">
                      <a:alpha val="43137"/>
                    </a:srgbClr>
                  </a:outerShdw>
                </a:effectLst>
              </a:rPr>
              <a:t>BEYOND YOUR EXPECTATIONS</a:t>
            </a:r>
            <a:endParaRPr lang="en-US" sz="2000" spc="300" dirty="0">
              <a:ln w="10160">
                <a:solidFill>
                  <a:schemeClr val="accent1"/>
                </a:solidFill>
                <a:prstDash val="solid"/>
              </a:ln>
              <a:effectLst>
                <a:outerShdw blurRad="38100" dist="38100" dir="2700000" algn="tl">
                  <a:srgbClr val="000000">
                    <a:alpha val="43137"/>
                  </a:srgbClr>
                </a:outerShdw>
              </a:effectLst>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6537"/>
          <a:stretch/>
        </p:blipFill>
        <p:spPr>
          <a:xfrm>
            <a:off x="217004" y="8488740"/>
            <a:ext cx="1143000" cy="1526117"/>
          </a:xfrm>
          <a:prstGeom prst="round2DiagRect">
            <a:avLst>
              <a:gd name="adj1" fmla="val 0"/>
              <a:gd name="adj2" fmla="val 14167"/>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tx2">
                    <a:lumMod val="75000"/>
                  </a:schemeClr>
                </a:solidFill>
              </a:rPr>
              <a:t>RE/MAX Pro </a:t>
            </a:r>
            <a:r>
              <a:rPr lang="en-US" sz="1100" dirty="0" smtClean="0">
                <a:solidFill>
                  <a:schemeClr val="tx2">
                    <a:lumMod val="75000"/>
                  </a:schemeClr>
                </a:solidFill>
              </a:rPr>
              <a:t>Realty, 9209 </a:t>
            </a:r>
            <a:r>
              <a:rPr lang="en-US" sz="1100" dirty="0">
                <a:solidFill>
                  <a:schemeClr val="tx2">
                    <a:lumMod val="75000"/>
                  </a:schemeClr>
                </a:solidFill>
              </a:rPr>
              <a:t>University </a:t>
            </a:r>
            <a:r>
              <a:rPr lang="en-US" sz="1100" dirty="0" smtClean="0">
                <a:solidFill>
                  <a:schemeClr val="tx2">
                    <a:lumMod val="75000"/>
                  </a:schemeClr>
                </a:solidFill>
              </a:rPr>
              <a:t>Blvd, Charleston</a:t>
            </a:r>
            <a:r>
              <a:rPr lang="en-US" sz="1100" dirty="0">
                <a:solidFill>
                  <a:schemeClr val="tx2">
                    <a:lumMod val="75000"/>
                  </a:schemeClr>
                </a:solidFill>
              </a:rPr>
              <a:t>, SC 29406</a:t>
            </a:r>
          </a:p>
        </p:txBody>
      </p:sp>
      <p:sp>
        <p:nvSpPr>
          <p:cNvPr id="8" name="Rectangle 7"/>
          <p:cNvSpPr/>
          <p:nvPr/>
        </p:nvSpPr>
        <p:spPr>
          <a:xfrm>
            <a:off x="1333500" y="8574690"/>
            <a:ext cx="3390900" cy="1354217"/>
          </a:xfrm>
          <a:prstGeom prst="rect">
            <a:avLst/>
          </a:prstGeom>
        </p:spPr>
        <p:txBody>
          <a:bodyPr wrap="square">
            <a:spAutoFit/>
          </a:bodyPr>
          <a:lstStyle/>
          <a:p>
            <a:r>
              <a:rPr lang="en-US" sz="1800" b="1" dirty="0">
                <a:solidFill>
                  <a:schemeClr val="tx2">
                    <a:lumMod val="75000"/>
                  </a:schemeClr>
                </a:solidFill>
              </a:rPr>
              <a:t>Bill Everett, Jr</a:t>
            </a:r>
          </a:p>
          <a:p>
            <a:r>
              <a:rPr lang="en-US" sz="1800" i="1" dirty="0">
                <a:solidFill>
                  <a:schemeClr val="tx2">
                    <a:lumMod val="75000"/>
                  </a:schemeClr>
                </a:solidFill>
              </a:rPr>
              <a:t>Broker</a:t>
            </a:r>
          </a:p>
          <a:p>
            <a:endParaRPr lang="en-US" sz="1800" i="1" dirty="0">
              <a:solidFill>
                <a:schemeClr val="tx2">
                  <a:lumMod val="75000"/>
                </a:schemeClr>
              </a:solidFill>
            </a:endParaRPr>
          </a:p>
          <a:p>
            <a:r>
              <a:rPr lang="en-US" sz="1400" dirty="0">
                <a:solidFill>
                  <a:schemeClr val="tx2">
                    <a:lumMod val="75000"/>
                  </a:schemeClr>
                </a:solidFill>
              </a:rPr>
              <a:t>843-693-8539</a:t>
            </a:r>
          </a:p>
          <a:p>
            <a:r>
              <a:rPr lang="en-US" sz="1400" dirty="0">
                <a:solidFill>
                  <a:schemeClr val="tx2">
                    <a:lumMod val="75000"/>
                  </a:schemeClr>
                </a:solidFill>
              </a:rPr>
              <a:t>Bill@TheEverettGroup.net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3014" y="1009884"/>
            <a:ext cx="3401568" cy="2236647"/>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1030"/>
            <a:ext cx="3725963" cy="254905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3200" dirty="0">
                <a:ln w="18415" cmpd="sng">
                  <a:solidFill>
                    <a:srgbClr val="FFFFFF"/>
                  </a:solidFill>
                  <a:prstDash val="solid"/>
                </a:ln>
                <a:effectLst>
                  <a:outerShdw blurRad="63500" dir="3600000" algn="tl" rotWithShape="0">
                    <a:srgbClr val="000000">
                      <a:alpha val="70000"/>
                    </a:srgbClr>
                  </a:outerShdw>
                </a:effectLst>
              </a:rPr>
              <a:t>1010 Cass Drive</a:t>
            </a:r>
            <a:endParaRPr lang="en-US" sz="3200" dirty="0" smtClean="0">
              <a:ln w="18415" cmpd="sng">
                <a:solidFill>
                  <a:srgbClr val="FFFFFF"/>
                </a:solidFill>
                <a:prstDash val="solid"/>
              </a:ln>
              <a:effectLst>
                <a:outerShdw blurRad="63500" dir="3600000" algn="tl" rotWithShape="0">
                  <a:srgbClr val="000000">
                    <a:alpha val="70000"/>
                  </a:srgbClr>
                </a:outerShdw>
              </a:effectLst>
            </a:endParaRPr>
          </a:p>
          <a:p>
            <a:pPr algn="r"/>
            <a:endParaRPr lang="en-US" sz="2400" dirty="0" smtClean="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Barons Retreat</a:t>
            </a:r>
          </a:p>
          <a:p>
            <a:pPr algn="r"/>
            <a:r>
              <a:rPr lang="en-US" sz="2400" dirty="0">
                <a:ln w="18415" cmpd="sng">
                  <a:solidFill>
                    <a:srgbClr val="FFFFFF"/>
                  </a:solidFill>
                  <a:prstDash val="solid"/>
                </a:ln>
                <a:effectLst>
                  <a:outerShdw blurRad="63500" dir="3600000" algn="tl" rotWithShape="0">
                    <a:srgbClr val="000000">
                      <a:alpha val="70000"/>
                    </a:srgbClr>
                  </a:outerShdw>
                </a:effectLst>
              </a:rPr>
              <a:t>Moncks Corner, SC 29461</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16000433</a:t>
            </a:r>
          </a:p>
          <a:p>
            <a:pPr algn="r"/>
            <a:r>
              <a:rPr lang="en-US" sz="2400" dirty="0">
                <a:ln w="18415" cmpd="sng">
                  <a:solidFill>
                    <a:srgbClr val="FFFFFF"/>
                  </a:solidFill>
                  <a:prstDash val="solid"/>
                </a:ln>
                <a:effectLst>
                  <a:outerShdw blurRad="63500" dir="3600000" algn="tl" rotWithShape="0">
                    <a:srgbClr val="000000">
                      <a:alpha val="70000"/>
                    </a:srgbClr>
                  </a:outerShdw>
                </a:effectLst>
              </a:rPr>
              <a:t>$354,000</a:t>
            </a:r>
            <a:endParaRPr lang="en-US" sz="2400" dirty="0">
              <a:ln w="18415" cmpd="sng">
                <a:solidFill>
                  <a:srgbClr val="FFFFFF"/>
                </a:solidFill>
                <a:prstDash val="solid"/>
              </a:ln>
              <a:effectLst>
                <a:outerShdw blurRad="63500" dir="3600000" algn="tl" rotWithShape="0">
                  <a:srgbClr val="000000">
                    <a:alpha val="70000"/>
                  </a:srgbClr>
                </a:outerShdw>
              </a:effectLst>
            </a:endParaRP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84869" y="8095203"/>
            <a:ext cx="1514284" cy="1005333"/>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86878" y="5795484"/>
            <a:ext cx="1509113" cy="1011696"/>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85422" y="3521238"/>
            <a:ext cx="1512024" cy="1013648"/>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83715" y="4655053"/>
            <a:ext cx="1515437" cy="1012404"/>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52400" y="3372531"/>
            <a:ext cx="5731315" cy="4971369"/>
          </a:xfrm>
        </p:spPr>
        <p:txBody>
          <a:bodyPr>
            <a:noAutofit/>
          </a:bodyPr>
          <a:lstStyle/>
          <a:p>
            <a:r>
              <a:rPr lang="en-US" sz="1200" b="1" i="1" dirty="0">
                <a:solidFill>
                  <a:schemeClr val="tx1"/>
                </a:solidFill>
              </a:rPr>
              <a:t>FOR THOSE WHOSE EXPECTATIONS ARE AS LIMITLESS AS THEIR </a:t>
            </a:r>
            <a:r>
              <a:rPr lang="en-US" sz="1200" b="1" i="1" dirty="0" smtClean="0">
                <a:solidFill>
                  <a:schemeClr val="tx1"/>
                </a:solidFill>
              </a:rPr>
              <a:t>IMAGINATION.</a:t>
            </a:r>
          </a:p>
          <a:p>
            <a:r>
              <a:rPr lang="en-US" sz="1200" dirty="0" smtClean="0">
                <a:solidFill>
                  <a:schemeClr val="tx1"/>
                </a:solidFill>
              </a:rPr>
              <a:t>This </a:t>
            </a:r>
            <a:r>
              <a:rPr lang="en-US" sz="1200" dirty="0">
                <a:solidFill>
                  <a:schemeClr val="tx1"/>
                </a:solidFill>
              </a:rPr>
              <a:t>fully detached ranch style brick home with an oversized 3 car garage is situated on a quiet street and is surrounded by a large (approximately .51 acre) golf course lot (14th Fairway). This Remarkable home with selected wood and ceramic flooring and Quality lighting fixtures offers approximately 3000 </a:t>
            </a:r>
            <a:r>
              <a:rPr lang="en-US" sz="1200" dirty="0" err="1">
                <a:solidFill>
                  <a:schemeClr val="tx1"/>
                </a:solidFill>
              </a:rPr>
              <a:t>sq.ft</a:t>
            </a:r>
            <a:r>
              <a:rPr lang="en-US" sz="1200" dirty="0">
                <a:solidFill>
                  <a:schemeClr val="tx1"/>
                </a:solidFill>
              </a:rPr>
              <a:t>. of luxury living with 3 large bedrooms including the Magnificent and spacious master bedroom suite that offers a Dramatic tray ceiling, His and Her Walk-in Closets, an authentic sitting area and a priceless master bathroom with double vanities, a relaxing jetted tub and a useful walk-in </a:t>
            </a:r>
            <a:r>
              <a:rPr lang="en-US" sz="1200" dirty="0" smtClean="0">
                <a:solidFill>
                  <a:schemeClr val="tx1"/>
                </a:solidFill>
              </a:rPr>
              <a:t>shower.</a:t>
            </a:r>
          </a:p>
          <a:p>
            <a:r>
              <a:rPr lang="en-US" sz="1200" dirty="0" smtClean="0">
                <a:solidFill>
                  <a:schemeClr val="tx1"/>
                </a:solidFill>
              </a:rPr>
              <a:t>The </a:t>
            </a:r>
            <a:r>
              <a:rPr lang="en-US" sz="1200" dirty="0">
                <a:solidFill>
                  <a:schemeClr val="tx1"/>
                </a:solidFill>
              </a:rPr>
              <a:t>kitchen is a chefs delight and offers Distinctive granite counter tops, Modern stainless built-in appliances, stylish ceramic backsplash, crafted 42" custom oak cabinets, a useful pantry, ceramic flooring, a unique computer work station. The Fascinating formal dining room is open, bright and perfectly located adjacent to the kitchen and is perfect for formal or informal dining. The Amazing Gathering Room offers a Stunning Vaulted ceiling, a Classic fireplace with gas logs and beautiful wood flooring. </a:t>
            </a:r>
            <a:endParaRPr lang="en-US" sz="1200" dirty="0" smtClean="0">
              <a:solidFill>
                <a:schemeClr val="tx1"/>
              </a:solidFill>
            </a:endParaRPr>
          </a:p>
          <a:p>
            <a:r>
              <a:rPr lang="en-US" sz="1200" dirty="0" smtClean="0">
                <a:solidFill>
                  <a:schemeClr val="tx1"/>
                </a:solidFill>
              </a:rPr>
              <a:t>The </a:t>
            </a:r>
            <a:r>
              <a:rPr lang="en-US" sz="1200" dirty="0">
                <a:solidFill>
                  <a:schemeClr val="tx1"/>
                </a:solidFill>
              </a:rPr>
              <a:t>Genuine Sun Room is located adjacent to the Gathering room and offers stamped concrete flooring and incredible views of the golf course. The private screened-in porch is accessible from the Sun Room, the Gathering Room or the Master Suite and offers bug-free outside enjoyment. For cook-outs, exit the Screened-in porch and enjoy the oversize stamped concrete patio area. Opportunities like this home are "Few And Far Between"! Bring Your Checkbook</a:t>
            </a:r>
            <a:r>
              <a:rPr lang="en-US" sz="1200">
                <a:solidFill>
                  <a:schemeClr val="tx1"/>
                </a:solidFill>
              </a:rPr>
              <a:t>! </a:t>
            </a:r>
            <a:endParaRPr lang="en-US" sz="1200" smtClean="0">
              <a:solidFill>
                <a:schemeClr val="tx1"/>
              </a:solidFill>
            </a:endParaRPr>
          </a:p>
          <a:p>
            <a:r>
              <a:rPr lang="en-US" sz="1200" smtClean="0">
                <a:solidFill>
                  <a:schemeClr val="tx1"/>
                </a:solidFill>
              </a:rPr>
              <a:t>Age</a:t>
            </a:r>
            <a:r>
              <a:rPr lang="en-US" sz="1200" dirty="0">
                <a:solidFill>
                  <a:schemeClr val="tx1"/>
                </a:solidFill>
              </a:rPr>
              <a:t>, </a:t>
            </a:r>
            <a:r>
              <a:rPr lang="en-US" sz="1200" dirty="0" err="1">
                <a:solidFill>
                  <a:schemeClr val="tx1"/>
                </a:solidFill>
              </a:rPr>
              <a:t>sqft</a:t>
            </a:r>
            <a:r>
              <a:rPr lang="en-US" sz="1200" dirty="0">
                <a:solidFill>
                  <a:schemeClr val="tx1"/>
                </a:solidFill>
              </a:rPr>
              <a:t>, taxes, schools, acreage, </a:t>
            </a:r>
            <a:r>
              <a:rPr lang="en-US" sz="1200" dirty="0" err="1">
                <a:solidFill>
                  <a:schemeClr val="tx1"/>
                </a:solidFill>
              </a:rPr>
              <a:t>hoa</a:t>
            </a:r>
            <a:r>
              <a:rPr lang="en-US" sz="1200" dirty="0">
                <a:solidFill>
                  <a:schemeClr val="tx1"/>
                </a:solidFill>
              </a:rPr>
              <a:t> fees are approx. buyer to verify.</a:t>
            </a:r>
            <a:endParaRPr lang="en-US" sz="600" dirty="0">
              <a:solidFill>
                <a:schemeClr val="tx1"/>
              </a:solidFill>
            </a:endParaRP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84869" y="6943452"/>
            <a:ext cx="1514284" cy="1005333"/>
          </a:xfrm>
          <a:prstGeom prst="round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1027493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114</TotalTime>
  <Words>341</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BEYOND YOUR EXPECTATIONS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21</cp:revision>
  <dcterms:created xsi:type="dcterms:W3CDTF">2006-08-16T00:00:00Z</dcterms:created>
  <dcterms:modified xsi:type="dcterms:W3CDTF">2016-01-21T16:00:05Z</dcterms:modified>
</cp:coreProperties>
</file>