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36" y="28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3486822" y="-28681"/>
            <a:ext cx="2628900" cy="30838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50024" y="3611301"/>
            <a:ext cx="2485016" cy="22695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50024" y="5894774"/>
            <a:ext cx="2482352" cy="168083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54058" y="2022438"/>
            <a:ext cx="1600200" cy="1001308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77640" y="7626622"/>
            <a:ext cx="2123694" cy="486833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6822" y="7626622"/>
            <a:ext cx="482750" cy="48683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373529"/>
            <a:ext cx="1113340" cy="6373792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9972" y="1373529"/>
            <a:ext cx="4067778" cy="637379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84" y="3867773"/>
            <a:ext cx="4978101" cy="1816100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984" y="5689601"/>
            <a:ext cx="4978100" cy="202721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81812" y="3084576"/>
            <a:ext cx="2564892" cy="46573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084575"/>
            <a:ext cx="2564892" cy="46573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9083" y="3088012"/>
            <a:ext cx="2292861" cy="8530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291" y="3966259"/>
            <a:ext cx="2564892" cy="378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8878" y="3088013"/>
            <a:ext cx="2291788" cy="85301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64" y="3966259"/>
            <a:ext cx="2564892" cy="37810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679179" y="802511"/>
            <a:ext cx="2671693" cy="753126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421" y="1142036"/>
            <a:ext cx="2317830" cy="686764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1086" y="7633114"/>
            <a:ext cx="2620248" cy="486833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4875" y="3543246"/>
            <a:ext cx="2478429" cy="1950871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2444" y="5515992"/>
            <a:ext cx="2474088" cy="2023872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286803" y="0"/>
            <a:ext cx="7449249" cy="9144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3420932" y="-28681"/>
            <a:ext cx="2759337" cy="836245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679179" y="802511"/>
            <a:ext cx="2671693" cy="753126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3488167" y="8117712"/>
            <a:ext cx="2628900" cy="1089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818" y="3547872"/>
            <a:ext cx="2475738" cy="195072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3907" y="925060"/>
            <a:ext cx="2519717" cy="7290816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0973" y="5510785"/>
            <a:ext cx="2475430" cy="202608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1086" y="7633114"/>
            <a:ext cx="2620248" cy="486833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228600" y="0"/>
            <a:ext cx="7449249" cy="9144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342900" y="444650"/>
            <a:ext cx="6172200" cy="824752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3420932" y="-28681"/>
            <a:ext cx="2759337" cy="932325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3486822" y="-28680"/>
            <a:ext cx="2628900" cy="8319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2618" y="1370219"/>
            <a:ext cx="5268558" cy="1524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19" y="3098203"/>
            <a:ext cx="5082988" cy="4678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8041" y="29932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1086" y="7802881"/>
            <a:ext cx="2626614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86822" y="299322"/>
            <a:ext cx="99911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g"/><Relationship Id="rId5" Type="http://schemas.openxmlformats.org/officeDocument/2006/relationships/image" Target="../media/image5.jpe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34784" y="152400"/>
            <a:ext cx="2485016" cy="2782139"/>
          </a:xfrm>
        </p:spPr>
        <p:txBody>
          <a:bodyPr anchor="ctr">
            <a:normAutofit/>
          </a:bodyPr>
          <a:lstStyle/>
          <a:p>
            <a:pPr algn="ctr"/>
            <a:r>
              <a:rPr lang="en-US" sz="2400" dirty="0" smtClean="0"/>
              <a:t>1019 Loyalist Ct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Snee</a:t>
            </a:r>
            <a:r>
              <a:rPr lang="en-US" sz="2400" dirty="0" smtClean="0"/>
              <a:t> Farm</a:t>
            </a:r>
            <a:br>
              <a:rPr lang="en-US" sz="2400" dirty="0" smtClean="0"/>
            </a:br>
            <a:r>
              <a:rPr lang="en-US" sz="2400" dirty="0" smtClean="0"/>
              <a:t>MLS# 1308404</a:t>
            </a:r>
            <a:br>
              <a:rPr lang="en-US" sz="2400" dirty="0" smtClean="0"/>
            </a:br>
            <a:r>
              <a:rPr lang="en-US" sz="2400" dirty="0" smtClean="0"/>
              <a:t>$344,900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50024" y="3352800"/>
            <a:ext cx="2482352" cy="46482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/>
              <a:t>4 Bedrooms</a:t>
            </a:r>
          </a:p>
          <a:p>
            <a:pPr algn="ctr"/>
            <a:r>
              <a:rPr lang="en-US" dirty="0" smtClean="0"/>
              <a:t>2 Full / 2 Half Baths</a:t>
            </a:r>
          </a:p>
          <a:p>
            <a:pPr algn="ctr"/>
            <a:r>
              <a:rPr lang="en-US" dirty="0" smtClean="0"/>
              <a:t>2,322 Square Feet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One </a:t>
            </a:r>
            <a:r>
              <a:rPr lang="en-US" dirty="0"/>
              <a:t>owner home - needs some updating, but great buy.  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Large </a:t>
            </a:r>
            <a:r>
              <a:rPr lang="en-US" dirty="0"/>
              <a:t>lot and super </a:t>
            </a:r>
            <a:r>
              <a:rPr lang="en-US" dirty="0" smtClean="0"/>
              <a:t>neighborhood. 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Convenient </a:t>
            </a:r>
            <a:r>
              <a:rPr lang="en-US" dirty="0"/>
              <a:t>location.  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Come </a:t>
            </a:r>
            <a:r>
              <a:rPr lang="en-US" dirty="0"/>
              <a:t>see and make an offer.  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dirty="0" smtClean="0"/>
              <a:t>Seller </a:t>
            </a:r>
            <a:r>
              <a:rPr lang="en-US" dirty="0"/>
              <a:t>ready to deal!</a:t>
            </a:r>
          </a:p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152400"/>
            <a:ext cx="3200400" cy="24003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 rot="5400000">
            <a:off x="2174003" y="4023022"/>
            <a:ext cx="86308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SELLER JUST REDUCED $</a:t>
            </a:r>
            <a: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15,000</a:t>
            </a:r>
            <a:endParaRPr lang="en-US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4042410"/>
            <a:ext cx="1463040" cy="109728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6629400"/>
            <a:ext cx="3200400" cy="24003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2273" y="610041"/>
            <a:ext cx="1463040" cy="109728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660" y="4042410"/>
            <a:ext cx="1463040" cy="10972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1756" y="1188720"/>
            <a:ext cx="1463040" cy="109728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5200" y="803910"/>
            <a:ext cx="1463040" cy="10972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2748915"/>
            <a:ext cx="1463040" cy="109728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660" y="2748915"/>
            <a:ext cx="1463040" cy="109728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1660" y="5335905"/>
            <a:ext cx="1463040" cy="109728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5335905"/>
            <a:ext cx="1463040" cy="1097280"/>
          </a:xfrm>
          <a:prstGeom prst="rect">
            <a:avLst/>
          </a:prstGeom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3429000" y="8382000"/>
            <a:ext cx="2768024" cy="79248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/>
              <a:t>Jane Locke</a:t>
            </a:r>
          </a:p>
          <a:p>
            <a:pPr algn="ctr"/>
            <a:r>
              <a:rPr lang="en-US" dirty="0" smtClean="0"/>
              <a:t>843-819-3508</a:t>
            </a:r>
          </a:p>
          <a:p>
            <a:pPr algn="ctr"/>
            <a:r>
              <a:rPr lang="en-US" dirty="0"/>
              <a:t>lockejaneb@aol.com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300" y="8667750"/>
            <a:ext cx="901700" cy="476250"/>
          </a:xfrm>
          <a:prstGeom prst="rect">
            <a:avLst/>
          </a:prstGeom>
        </p:spPr>
      </p:pic>
      <p:sp>
        <p:nvSpPr>
          <p:cNvPr id="20" name="Subtitle 2"/>
          <p:cNvSpPr txBox="1">
            <a:spLocks/>
          </p:cNvSpPr>
          <p:nvPr/>
        </p:nvSpPr>
        <p:spPr>
          <a:xfrm>
            <a:off x="7925433" y="6036943"/>
            <a:ext cx="2768024" cy="792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rgbClr val="42424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/>
              <a:t>Dog Not Included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39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</TotalTime>
  <Words>38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Austin</vt:lpstr>
      <vt:lpstr>1019 Loyalist Ct  Snee Farm MLS# 1308404 $344,900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1019 Loyalist Ct  Snee Farm MLS# 1308404 $344,900</dc:title>
  <dc:creator>CVH360</dc:creator>
  <cp:lastModifiedBy>atp1313@gmail.com</cp:lastModifiedBy>
  <cp:revision>2</cp:revision>
  <dcterms:created xsi:type="dcterms:W3CDTF">2006-08-16T00:00:00Z</dcterms:created>
  <dcterms:modified xsi:type="dcterms:W3CDTF">2013-06-25T14:15:48Z</dcterms:modified>
</cp:coreProperties>
</file>