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203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hyperlink" Target="mailto:melissabritt@remax.net" TargetMode="External"/><Relationship Id="rId10" Type="http://schemas.openxmlformats.org/officeDocument/2006/relationships/image" Target="../media/image8.jpeg"/><Relationship Id="rId4" Type="http://schemas.openxmlformats.org/officeDocument/2006/relationships/image" Target="../media/image3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066800"/>
          </a:xfrm>
        </p:spPr>
        <p:txBody>
          <a:bodyPr>
            <a:normAutofit/>
          </a:bodyPr>
          <a:lstStyle/>
          <a:p>
            <a:r>
              <a:rPr lang="en-US" sz="3600" i="1" dirty="0">
                <a:solidFill>
                  <a:schemeClr val="bg1"/>
                </a:solidFill>
              </a:rPr>
              <a:t>Like-new 5 bedroom in Legend </a:t>
            </a:r>
            <a:r>
              <a:rPr lang="en-US" sz="3600" i="1" dirty="0">
                <a:solidFill>
                  <a:schemeClr val="bg1"/>
                </a:solidFill>
              </a:rPr>
              <a:t>Oaks Plantation!</a:t>
            </a:r>
            <a:r>
              <a:rPr lang="en-US" sz="3600" i="1" dirty="0" smtClean="0">
                <a:solidFill>
                  <a:schemeClr val="bg1"/>
                </a:solidFill>
              </a:rPr>
              <a:t/>
            </a:r>
            <a:br>
              <a:rPr lang="en-US" sz="3600" i="1" dirty="0" smtClean="0">
                <a:solidFill>
                  <a:schemeClr val="bg1"/>
                </a:solidFill>
              </a:rPr>
            </a:br>
            <a:r>
              <a:rPr lang="en-US" sz="2200" dirty="0">
                <a:solidFill>
                  <a:schemeClr val="bg1"/>
                </a:solidFill>
              </a:rPr>
              <a:t>102 Hanging Moss </a:t>
            </a:r>
            <a:r>
              <a:rPr lang="en-US" sz="2200" dirty="0" smtClean="0">
                <a:solidFill>
                  <a:schemeClr val="bg1"/>
                </a:solidFill>
              </a:rPr>
              <a:t>Rd | </a:t>
            </a:r>
            <a:r>
              <a:rPr lang="en-US" sz="2200" dirty="0">
                <a:solidFill>
                  <a:schemeClr val="bg1"/>
                </a:solidFill>
              </a:rPr>
              <a:t>Summerville, </a:t>
            </a:r>
            <a:r>
              <a:rPr lang="en-US" sz="2200" dirty="0" smtClean="0">
                <a:solidFill>
                  <a:schemeClr val="bg1"/>
                </a:solidFill>
              </a:rPr>
              <a:t>SC 29485 </a:t>
            </a:r>
            <a:r>
              <a:rPr lang="en-US" sz="2200" dirty="0">
                <a:solidFill>
                  <a:schemeClr val="bg1"/>
                </a:solidFill>
              </a:rPr>
              <a:t>| </a:t>
            </a:r>
            <a:r>
              <a:rPr lang="en-US" sz="2200" dirty="0">
                <a:solidFill>
                  <a:schemeClr val="bg1"/>
                </a:solidFill>
              </a:rPr>
              <a:t>MLS# 16007811 | $347,900</a:t>
            </a:r>
            <a:endParaRPr lang="en-US" sz="31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210610" y="990600"/>
            <a:ext cx="3886200" cy="1143000"/>
          </a:xfrm>
        </p:spPr>
        <p:txBody>
          <a:bodyPr/>
          <a:lstStyle/>
          <a:p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137 </a:t>
            </a:r>
            <a:r>
              <a:rPr lang="en-US" dirty="0" err="1">
                <a:solidFill>
                  <a:schemeClr val="bg1">
                    <a:lumMod val="95000"/>
                  </a:schemeClr>
                </a:solidFill>
              </a:rPr>
              <a:t>Beaufain</a:t>
            </a:r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 Street</a:t>
            </a:r>
          </a:p>
          <a:p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MLS# 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</a:rPr>
              <a:t>15000837 - $1,150,000</a:t>
            </a:r>
            <a:endParaRPr lang="en-US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026" name="Picture 2" descr="http://www.charlestonvirtualhomes.com/images/logos/remax_elit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50" y="5706844"/>
            <a:ext cx="2190750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61" y="5706844"/>
            <a:ext cx="700444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" y="5685443"/>
            <a:ext cx="9143999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/>
              <a:t>Melissa Britt </a:t>
            </a:r>
            <a:r>
              <a:rPr lang="en-US" sz="1400" b="1" dirty="0" err="1"/>
              <a:t>Thierfelder</a:t>
            </a:r>
            <a:r>
              <a:rPr lang="en-US" sz="1400" b="1" dirty="0"/>
              <a:t>, </a:t>
            </a:r>
            <a:r>
              <a:rPr lang="en-US" sz="1400" b="1" dirty="0" smtClean="0"/>
              <a:t>MRP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 smtClean="0">
                <a:hlinkClick r:id="rId5"/>
              </a:rPr>
              <a:t>melissabritt@remax.net</a:t>
            </a:r>
            <a:endParaRPr lang="en-US" sz="1200" dirty="0" smtClean="0"/>
          </a:p>
          <a:p>
            <a:pPr algn="ctr"/>
            <a:r>
              <a:rPr lang="en-US" sz="1200" dirty="0" smtClean="0"/>
              <a:t>Office</a:t>
            </a:r>
            <a:r>
              <a:rPr lang="en-US" sz="1200" dirty="0"/>
              <a:t>: 843-442-8787 | Cell:  843.725.8016</a:t>
            </a:r>
            <a:endParaRPr lang="en-US" sz="1200" dirty="0" smtClean="0"/>
          </a:p>
          <a:p>
            <a:pPr algn="ctr"/>
            <a:r>
              <a:rPr lang="en-US" sz="1200" dirty="0"/>
              <a:t>www.melissabritt.remax-carolina.com </a:t>
            </a:r>
            <a:endParaRPr lang="en-US" sz="1200" dirty="0" smtClean="0"/>
          </a:p>
          <a:p>
            <a:pPr algn="ctr"/>
            <a:r>
              <a:rPr lang="en-US" sz="1100" dirty="0" smtClean="0"/>
              <a:t>RE/MAX </a:t>
            </a:r>
            <a:r>
              <a:rPr lang="en-US" sz="1100" dirty="0"/>
              <a:t>Elite | 91 Broad St | Charleston, SC 29401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3356822" y="1295401"/>
            <a:ext cx="5762056" cy="2514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chemeClr val="bg1"/>
                </a:solidFill>
              </a:rPr>
              <a:t>Gorgeous 2-story, 5 Bed/3.5 Bath in Legend Oaks Golf Community. This home shows like a model w/tons of upgrades! Upon arrival you will see custom landscaping, formal dining on left &amp; study/play room on right, beautiful hardwood floors throughout. The large living area has tons of natural light with 2 story ceiling &amp; gas fireplace. Amazing kitchen w/custom glazed maple cabinets made from ¾ inch plywood construction, 54’ tall, oversized depth w/ 2 piece rope crown, soft-close dovetail drawers, built-in surround sound. Granite counter-tops w/ custom cabinets are also in laundry room &amp; baths, with ceramic tile floors. Large dual masters one on each level, w/ walk-in closets, garden tubs &amp; stand-up showers, 2 </a:t>
            </a:r>
            <a:r>
              <a:rPr lang="en-US" sz="1400" dirty="0" err="1">
                <a:solidFill>
                  <a:schemeClr val="bg1"/>
                </a:solidFill>
              </a:rPr>
              <a:t>addl</a:t>
            </a:r>
            <a:r>
              <a:rPr lang="en-US" sz="1400" dirty="0">
                <a:solidFill>
                  <a:schemeClr val="bg1"/>
                </a:solidFill>
              </a:rPr>
              <a:t> nice size rooms on 2nd floor as well as large bonus/5th room. A must see!!</a:t>
            </a: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61" y="1388529"/>
            <a:ext cx="3104459" cy="232834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-4038600" y="2667000"/>
            <a:ext cx="3765550" cy="33855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Check out the virtual tour for more pix!</a:t>
            </a:r>
            <a:endParaRPr lang="en-US" sz="16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6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61" y="3928056"/>
            <a:ext cx="2090139" cy="156760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04674" y="3928056"/>
            <a:ext cx="2090138" cy="156760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49187" y="3928056"/>
            <a:ext cx="2090138" cy="156760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8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93700" y="3928056"/>
            <a:ext cx="2090138" cy="156760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522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184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Like-new 5 bedroom in Legend Oaks Plantation! 102 Hanging Moss Rd | Summerville, SC 29485 | MLS# 16007811 | $347,900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Harleston Village Open House Saturday March 21st 12-2</dc:title>
  <dc:creator>CVH360</dc:creator>
  <cp:lastModifiedBy>A. Thomas Price</cp:lastModifiedBy>
  <cp:revision>8</cp:revision>
  <dcterms:created xsi:type="dcterms:W3CDTF">2006-08-16T00:00:00Z</dcterms:created>
  <dcterms:modified xsi:type="dcterms:W3CDTF">2016-03-29T14:08:18Z</dcterms:modified>
</cp:coreProperties>
</file>