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10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"/>
            <a:ext cx="7467600" cy="81534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371" y="0"/>
            <a:ext cx="3821658" cy="8382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check this one out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 Sawmill Drive ~ Crestwood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69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-2362200" y="190499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51051" y="3919835"/>
            <a:ext cx="28783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Summerville, SC 29483</a:t>
            </a:r>
          </a:p>
          <a:p>
            <a:pPr algn="ctr"/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15013618</a:t>
            </a:r>
            <a:endParaRPr lang="en-US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$104,900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3744" y="838200"/>
            <a:ext cx="4108709" cy="2747698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6225" y="5196042"/>
            <a:ext cx="722800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 this property and receive a 5 Day/4 Night cruise for two. Ask for details. This home is the one. Have vision? Come check this one out. Home features a very functional floor plan and lots of space to entertain. Located in the desirable Dorchester 2 school district and close to shopping. The new Walmart market is going in just a block over. Home is located on a corner lot and has it's own swimming pool. Lots of storage space too. The original garage was converted into a huge family room that the current owners have used as additional living quarters. Home needs works and is priced accordingly.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225" y="3686724"/>
            <a:ext cx="1954034" cy="1408492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225" y="6897306"/>
            <a:ext cx="1954034" cy="1408493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7412" y="3686724"/>
            <a:ext cx="1956816" cy="1408492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7412" y="6897307"/>
            <a:ext cx="1956816" cy="1408745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159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Come check this one out 102 Sawmill Drive ~ Crestwood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22</cp:revision>
  <dcterms:created xsi:type="dcterms:W3CDTF">2006-08-16T00:00:00Z</dcterms:created>
  <dcterms:modified xsi:type="dcterms:W3CDTF">2015-06-01T23:19:18Z</dcterms:modified>
</cp:coreProperties>
</file>