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548" y="-7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840528"/>
            <a:ext cx="7772400" cy="1939942"/>
          </a:xfrm>
        </p:spPr>
        <p:txBody>
          <a:bodyPr anchor="ctr">
            <a:norm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Clean and well maintained custom built home by Benchmark Builders making it the only known floor plan like it in the community. 4 bedrooms, all with walk in closets. 2 .5 baths. Open concept living space, formal dining and a beautiful sunny sunroom. The kitchen has tons of cabinets with wall oven/microwave and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Jenn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Aire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downdraft cooktop with attachable grill. Hardwood floors in foyer, dining, kitchen, and large sunroom. Professionally cleaned and ready for new owners. A matching custom built playhouse conveys in the fenced in back yard. Nice landscaping too. Plenty of storage in the 2 walk in storage closets and 1 overhead attic storage. All of this on a quiet CUL De sac with wonderful neighbors.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772400" cy="1752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7772400" cy="620025"/>
          </a:xfrm>
          <a:prstGeom prst="rect">
            <a:avLst/>
          </a:prstGeom>
          <a:solidFill>
            <a:schemeClr val="tx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63" y="0"/>
            <a:ext cx="1734337" cy="12400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0"/>
            <a:ext cx="5638800" cy="620025"/>
          </a:xfrm>
        </p:spPr>
        <p:txBody>
          <a:bodyPr>
            <a:noAutofit/>
          </a:bodyPr>
          <a:lstStyle/>
          <a:p>
            <a:r>
              <a:rPr lang="en-US" sz="2400" i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Crowfield Custom Home Just Listed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9" b="25273"/>
          <a:stretch/>
        </p:blipFill>
        <p:spPr>
          <a:xfrm>
            <a:off x="0" y="2286001"/>
            <a:ext cx="7772400" cy="280035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1752601"/>
            <a:ext cx="7772400" cy="533400"/>
          </a:xfrm>
          <a:prstGeom prst="rect">
            <a:avLst/>
          </a:prstGeom>
        </p:spPr>
        <p:txBody>
          <a:bodyPr vert="horz" lIns="101882" tIns="50941" rIns="101882" bIns="50941" rtlCol="0" anchor="ctr">
            <a:noAutofit/>
          </a:bodyPr>
          <a:lstStyle>
            <a:lvl1pPr algn="ctr" defTabSz="1018824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103 Forest Ridge Court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5086351"/>
            <a:ext cx="7772400" cy="476248"/>
          </a:xfrm>
          <a:prstGeom prst="rect">
            <a:avLst/>
          </a:prstGeom>
        </p:spPr>
        <p:txBody>
          <a:bodyPr vert="horz" lIns="101882" tIns="50941" rIns="101882" bIns="50941" rtlCol="0" anchor="t">
            <a:noAutofit/>
          </a:bodyPr>
          <a:lstStyle>
            <a:lvl1pPr algn="ctr" defTabSz="1018824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Crowfield </a:t>
            </a: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Plantation ~ 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Goose </a:t>
            </a: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Creek ~ 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MLS# </a:t>
            </a: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15001995 ~ </a:t>
            </a: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$239,900</a:t>
            </a:r>
            <a:endParaRPr lang="en-US" sz="19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95800" y="1260157"/>
            <a:ext cx="311676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Lennie Woods</a:t>
            </a:r>
          </a:p>
          <a:p>
            <a:pPr algn="r"/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843-864-6760  lenniewoods@gmail.com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2598"/>
            <a:ext cx="1920240" cy="12779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0" y="5562598"/>
            <a:ext cx="1920240" cy="12779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0" y="5562598"/>
            <a:ext cx="1920240" cy="12779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0" y="8780470"/>
            <a:ext cx="1920240" cy="12779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5562598"/>
            <a:ext cx="1920240" cy="12779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8780470"/>
            <a:ext cx="1920240" cy="12779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80470"/>
            <a:ext cx="1920240" cy="12779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0" y="8780470"/>
            <a:ext cx="1920240" cy="1277929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7584491" y="1337961"/>
            <a:ext cx="189726" cy="336834"/>
            <a:chOff x="7584491" y="1337961"/>
            <a:chExt cx="189726" cy="33683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2" r="6251"/>
            <a:stretch/>
          </p:blipFill>
          <p:spPr>
            <a:xfrm>
              <a:off x="7584491" y="1506378"/>
              <a:ext cx="189726" cy="168417"/>
            </a:xfrm>
            <a:prstGeom prst="rect">
              <a:avLst/>
            </a:prstGeom>
            <a:effectLst>
              <a:outerShdw blurRad="63500" sx="102000" sy="102000" algn="ctr" rotWithShape="0">
                <a:schemeClr val="bg1">
                  <a:alpha val="57000"/>
                </a:schemeClr>
              </a:outerShdw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5672" y="1337961"/>
              <a:ext cx="147365" cy="168417"/>
            </a:xfrm>
            <a:prstGeom prst="rect">
              <a:avLst/>
            </a:prstGeom>
            <a:effectLst>
              <a:outerShdw blurRad="63500" sx="102000" sy="102000" algn="ctr" rotWithShape="0">
                <a:schemeClr val="bg1">
                  <a:alpha val="57000"/>
                </a:scheme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799296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160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Crowfield Custom Home Just Listed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James Island 4 Bedroom Remodel</dc:title>
  <dc:creator>CVH360</dc:creator>
  <cp:lastModifiedBy>atp1313@gmail.com</cp:lastModifiedBy>
  <cp:revision>5</cp:revision>
  <dcterms:created xsi:type="dcterms:W3CDTF">2006-08-16T00:00:00Z</dcterms:created>
  <dcterms:modified xsi:type="dcterms:W3CDTF">2015-02-03T14:15:58Z</dcterms:modified>
</cp:coreProperties>
</file>