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4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765" y="912360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647446"/>
            <a:ext cx="3916979" cy="2514600"/>
          </a:xfrm>
        </p:spPr>
        <p:txBody>
          <a:bodyPr anchor="t"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103 Tea Farm Way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Nelliefield Plantation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Wando, SC </a:t>
            </a: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29492</a:t>
            </a:r>
            <a:b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</a:t>
            </a: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# 15025856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</a:t>
            </a: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315,000</a:t>
            </a:r>
            <a:b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3 Bedrooms ▪ 2 Baths ▪ Bonus Room</a:t>
            </a:r>
            <a:b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2,129 sq. ft.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95" y="3124912"/>
            <a:ext cx="7611604" cy="3160583"/>
          </a:xfrm>
        </p:spPr>
        <p:txBody>
          <a:bodyPr anchor="ctr">
            <a:noAutofit/>
          </a:bodyPr>
          <a:lstStyle/>
          <a:p>
            <a:r>
              <a:rPr lang="en-US" sz="1800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ONLY HOME AVAILABLE IN </a:t>
            </a:r>
            <a:r>
              <a:rPr lang="en-US" sz="1800" i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NELLIEFIELD!</a:t>
            </a:r>
          </a:p>
          <a:p>
            <a:endParaRPr lang="en-US" sz="15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Beautiful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one story Alston Plan with an open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floorplan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for easy entertaining.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Gorgeous dark wood flooring in foyer, hallway, living room and kitchen.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The kitchen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has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upgraded 42”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wood cabinets,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Center Island with raised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bar, Silestone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counter tops and French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Doors. Master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suite is split from the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other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bedrooms with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master bath featuring a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garden tub and separate shower with glass enclosure. Main level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has two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other bedrooms, another full bath with tub/shower combo, and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laundry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room.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Huge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bonus room which could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be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 4th bedroom, an upstairs den, media room, you name it! H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igh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smooth ceilings, ceiling fans,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storage</a:t>
            </a:r>
            <a:r>
              <a:rPr lang="en-US" sz="150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, 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2 car garage,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large fenced backyard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and exterior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of home is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Hardi-Plank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for easy maintenance.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8097" y="647446"/>
            <a:ext cx="3852228" cy="227717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Jennifer </a:t>
            </a:r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Nipper,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Realtor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®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478-1800 | jen@AgentOwned.com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824 Johnnie Dodds Blvd | Mt. Pleasant, SC 29464</a:t>
            </a:r>
          </a:p>
          <a:p>
            <a:pPr algn="ctr"/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050" y="9012155"/>
            <a:ext cx="734950" cy="938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397" y="26007"/>
            <a:ext cx="77724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Open House ~ Sunday, 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October 11</a:t>
            </a:r>
            <a:r>
              <a:rPr lang="en-US" sz="2800" b="1" baseline="30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th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 ~ 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1-4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3AF806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0160" y="2404811"/>
            <a:ext cx="37281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>
                <a:ln w="12700">
                  <a:solidFill>
                    <a:srgbClr val="3AF806"/>
                  </a:solidFill>
                  <a:prstDash val="solid"/>
                </a:ln>
                <a:solidFill>
                  <a:srgbClr val="3AF806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Just Listed!</a:t>
            </a:r>
            <a:endParaRPr lang="en-US" sz="2400" i="1" dirty="0">
              <a:ln w="12700">
                <a:solidFill>
                  <a:srgbClr val="3AF806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60645" y="6485782"/>
            <a:ext cx="7461904" cy="2439162"/>
            <a:chOff x="158096" y="6485782"/>
            <a:chExt cx="7461904" cy="2439162"/>
          </a:xfrm>
        </p:grpSpPr>
        <p:pic>
          <p:nvPicPr>
            <p:cNvPr id="22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62400" y="6485782"/>
              <a:ext cx="3657600" cy="243670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096" y="6485782"/>
              <a:ext cx="3657600" cy="24391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192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Microsoft Sans Serif</vt:lpstr>
      <vt:lpstr>Narkisim</vt:lpstr>
      <vt:lpstr>Office Theme</vt:lpstr>
      <vt:lpstr>103 Tea Farm Way  Nelliefield Plantation Wando, SC 29492 MLS# 15025856 $315,000  3 Bedrooms ▪ 2 Baths ▪ Bonus Room 2,129 sq. ft.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41</cp:revision>
  <dcterms:created xsi:type="dcterms:W3CDTF">2006-08-16T00:00:00Z</dcterms:created>
  <dcterms:modified xsi:type="dcterms:W3CDTF">2015-10-08T20:27:58Z</dcterms:modified>
</cp:coreProperties>
</file>