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8" y="76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8"/>
            <a:ext cx="4444207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8"/>
            <a:ext cx="4445952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8"/>
            <a:ext cx="5622926" cy="6633528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8"/>
            <a:ext cx="3309144" cy="5316538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7"/>
            <a:ext cx="9052560" cy="1295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097" y="-1"/>
            <a:ext cx="10059497" cy="669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097" y="5867400"/>
            <a:ext cx="10058400" cy="8249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104 Carolina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Blvd ~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Palms ~ MLS# 14031194 ~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$496,947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8824632" y="2329878"/>
            <a:ext cx="4533900" cy="4240306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49" y="6400800"/>
            <a:ext cx="10058400" cy="109401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*****AGENT BONUS******* AGENT BONUS OF $10,000.00 WITH ACCEPTABLE OFFER!!! This stunning lot is just what you're looking for! From this lot, you're just steps from Breach Inlet and only a few blocks from the gorgeous beaches of Isle of Palms. There are so many benefits to the Isle of Palms: great restaurants, baseball and soccer fields, a public boat ramp, a marina, and of course, tons of water sports! </a:t>
            </a: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Build your dream home in this perfect location and let the relaxation begin.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5719482" y="1304818"/>
            <a:ext cx="53250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Charleston National Executive Stunner</a:t>
            </a:r>
            <a:endParaRPr lang="en-US" sz="44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9" y="1156608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12500820" y="2827468"/>
            <a:ext cx="138792" cy="4424847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549" y="7494814"/>
            <a:ext cx="10058400" cy="27758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(843)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654-7777 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Spencer@MattOneillTeam.com</a:t>
            </a:r>
            <a:endParaRPr lang="en-US" sz="18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3709" y="4343400"/>
            <a:ext cx="9749884" cy="1429172"/>
            <a:chOff x="154259" y="4343400"/>
            <a:chExt cx="9749884" cy="1429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259" y="4343400"/>
              <a:ext cx="2148234" cy="1429172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5909" y="4343400"/>
              <a:ext cx="2148234" cy="1429172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30778"/>
            <a:ext cx="10058400" cy="98488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$10,000 Agent Bonus!</a:t>
            </a:r>
            <a:endParaRPr lang="en-US" sz="4000" b="1" dirty="0" smtClean="0">
              <a:solidFill>
                <a:schemeClr val="bg2">
                  <a:lumMod val="50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Edwardian Script ITC" panose="030303020407070D0804" pitchFamily="66" charset="0"/>
              <a:cs typeface="Times New Roman" panose="02020603050405020304" pitchFamily="18" charset="0"/>
            </a:endParaRPr>
          </a:p>
          <a:p>
            <a:r>
              <a:rPr lang="en-US" sz="1800" b="1" i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Priced Under Market Value</a:t>
            </a:r>
            <a:endParaRPr lang="en-US" sz="3600" b="1" i="1" dirty="0"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8" y="2019260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136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25</cp:revision>
  <dcterms:created xsi:type="dcterms:W3CDTF">2006-08-16T00:00:00Z</dcterms:created>
  <dcterms:modified xsi:type="dcterms:W3CDTF">2015-02-13T15:30:46Z</dcterms:modified>
</cp:coreProperties>
</file>