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48" y="27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304799"/>
            <a:ext cx="7315200" cy="609601"/>
          </a:xfrm>
        </p:spPr>
        <p:txBody>
          <a:bodyPr anchor="t">
            <a:normAutofit/>
          </a:bodyPr>
          <a:lstStyle/>
          <a:p>
            <a:r>
              <a:rPr lang="en-US" sz="3200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PRICELESS!</a:t>
            </a:r>
            <a:endParaRPr lang="en-US" sz="3200" i="1" spc="300" dirty="0">
              <a:ln w="10160">
                <a:solidFill>
                  <a:schemeClr val="accent1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7"/>
          <a:stretch/>
        </p:blipFill>
        <p:spPr>
          <a:xfrm>
            <a:off x="217004" y="8488740"/>
            <a:ext cx="1143000" cy="1526117"/>
          </a:xfrm>
          <a:prstGeom prst="round2DiagRect">
            <a:avLst>
              <a:gd name="adj1" fmla="val 0"/>
              <a:gd name="adj2" fmla="val 14167"/>
            </a:avLst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RE/MAX Pro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Realty, 9209 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University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Blvd, Charleston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488740"/>
            <a:ext cx="33909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2">
                    <a:lumMod val="75000"/>
                  </a:schemeClr>
                </a:solidFill>
              </a:rPr>
              <a:t>Bill Everett, Jr</a:t>
            </a:r>
          </a:p>
          <a:p>
            <a:r>
              <a:rPr lang="en-US" sz="1800" i="1" dirty="0" smtClean="0">
                <a:solidFill>
                  <a:schemeClr val="tx2">
                    <a:lumMod val="75000"/>
                  </a:schemeClr>
                </a:solidFill>
              </a:rPr>
              <a:t>Broker</a:t>
            </a:r>
            <a:endParaRPr lang="en-US" sz="1800" i="1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Office	843-767-7777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Direct	843-693-8539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Fax	843-576-5352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8" r="6555" b="11385"/>
          <a:stretch/>
        </p:blipFill>
        <p:spPr>
          <a:xfrm>
            <a:off x="381000" y="838201"/>
            <a:ext cx="3398736" cy="2549052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4152899" y="838201"/>
            <a:ext cx="3352800" cy="254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104 Endicott St</a:t>
            </a:r>
            <a:endParaRPr lang="en-US" sz="28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Ashborough</a:t>
            </a:r>
            <a:endParaRPr lang="en-US" sz="28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Summerville</a:t>
            </a:r>
            <a:endParaRPr lang="en-US" sz="28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1321002</a:t>
            </a:r>
            <a:endParaRPr lang="en-US" sz="28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$214,900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52" b="11678"/>
          <a:stretch/>
        </p:blipFill>
        <p:spPr>
          <a:xfrm>
            <a:off x="5880011" y="7610473"/>
            <a:ext cx="1514284" cy="1135713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11" b="16137"/>
          <a:stretch/>
        </p:blipFill>
        <p:spPr>
          <a:xfrm>
            <a:off x="5875153" y="6247532"/>
            <a:ext cx="1524000" cy="1143000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52" b="11484"/>
          <a:stretch/>
        </p:blipFill>
        <p:spPr>
          <a:xfrm>
            <a:off x="5904020" y="3552825"/>
            <a:ext cx="1495133" cy="1121349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86" b="11314"/>
          <a:stretch/>
        </p:blipFill>
        <p:spPr>
          <a:xfrm>
            <a:off x="5887853" y="4894117"/>
            <a:ext cx="1511300" cy="1133475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699" y="3429000"/>
            <a:ext cx="5448301" cy="4914900"/>
          </a:xfrm>
        </p:spPr>
        <p:txBody>
          <a:bodyPr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Announcing 104 Endicott Street, an Amazing brick ranch home that is situated on a quiet tree-lined street and surrounded by a large, .34 acre, landscaped, fenced yard. Enter this Remarkable home and discover the 3 spacious bedrooms including the important master bedroom with a private bathroom, newer plumbing fixtures, large walk-in closet, vaulted ceilings and a stylish ceiling fan, the popular family room is appointed with newer laminate wood flooring, built-in shelving, a classic fireplace and a vaulted ceiling with a distinctive ceiling fan, the charming living room and authentic formal dining room will accommodate all your special friends and family members for the important celebrations (Thanksgiving/Christmas). </a:t>
            </a:r>
            <a:endParaRPr lang="en-US" sz="1200" dirty="0" smtClean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The </a:t>
            </a:r>
            <a:r>
              <a:rPr lang="en-US" sz="1200" dirty="0">
                <a:solidFill>
                  <a:schemeClr val="tx1"/>
                </a:solidFill>
              </a:rPr>
              <a:t>Modern kitchen with vaulted ceilings is spacious, considered a chef's delight and is appointed with newer upgraded built-in appliance (gas range, dishwasher, micro-wave), stylish plumbing fixtures, crafted wood cabinet, ceiling fan and newer flooring. The valuable finished room over the garage (FROG) included in the total square footage, is perfect for a children's play room, dad's man cave or mom's reading room/office. </a:t>
            </a:r>
            <a:endParaRPr lang="en-US" sz="1200" dirty="0" smtClean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There </a:t>
            </a:r>
            <a:r>
              <a:rPr lang="en-US" sz="1200" dirty="0">
                <a:solidFill>
                  <a:schemeClr val="tx1"/>
                </a:solidFill>
              </a:rPr>
              <a:t>is a French door, located in the family room, that leads to the oversized outdoor patio and huge fenced rear yard is perfect for outside cook-outs. This Stunning home will not disappoint. Age, </a:t>
            </a:r>
            <a:r>
              <a:rPr lang="en-US" sz="1200" dirty="0" err="1">
                <a:solidFill>
                  <a:schemeClr val="tx1"/>
                </a:solidFill>
              </a:rPr>
              <a:t>sqft</a:t>
            </a:r>
            <a:r>
              <a:rPr lang="en-US" sz="1200" dirty="0">
                <a:solidFill>
                  <a:schemeClr val="tx1"/>
                </a:solidFill>
              </a:rPr>
              <a:t>, taxes, acreage, HOA dues/fees and schools are </a:t>
            </a:r>
            <a:r>
              <a:rPr lang="en-US" sz="1200" dirty="0" err="1">
                <a:solidFill>
                  <a:schemeClr val="tx1"/>
                </a:solidFill>
              </a:rPr>
              <a:t>aprox</a:t>
            </a:r>
            <a:r>
              <a:rPr lang="en-US" sz="1200" dirty="0">
                <a:solidFill>
                  <a:schemeClr val="tx1"/>
                </a:solidFill>
              </a:rPr>
              <a:t>. buyer to verify. Home inspection dated 8/10/13 available upon request. Partially finished room in garage will be removed upon request.</a:t>
            </a:r>
            <a:endParaRPr lang="en-US" sz="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79</TotalTime>
  <Words>303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Waveform</vt:lpstr>
      <vt:lpstr>PRICELESS!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atp1313@gmail.com</cp:lastModifiedBy>
  <cp:revision>14</cp:revision>
  <dcterms:created xsi:type="dcterms:W3CDTF">2006-08-16T00:00:00Z</dcterms:created>
  <dcterms:modified xsi:type="dcterms:W3CDTF">2013-09-18T17:20:27Z</dcterms:modified>
</cp:coreProperties>
</file>