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686" y="-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27482" y="777849"/>
            <a:ext cx="6956298" cy="614233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3390" y="782324"/>
            <a:ext cx="5052060" cy="771144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427482" y="777849"/>
            <a:ext cx="6956298" cy="6142330"/>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10/22/2012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10/22/2012</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200"/>
            <a:ext cx="7772400" cy="609600"/>
          </a:xfrm>
        </p:spPr>
        <p:txBody>
          <a:bodyPr anchor="t">
            <a:noAutofit/>
          </a:bodyPr>
          <a:lstStyle/>
          <a:p>
            <a:pPr algn="ctr"/>
            <a:r>
              <a:rPr lang="en-US" sz="3000" dirty="0">
                <a:solidFill>
                  <a:srgbClr val="C00000"/>
                </a:solidFill>
              </a:rPr>
              <a:t>Just Listed: Turnkey in Liberty </a:t>
            </a:r>
            <a:r>
              <a:rPr lang="en-US" sz="3000" dirty="0" smtClean="0">
                <a:solidFill>
                  <a:srgbClr val="C00000"/>
                </a:solidFill>
              </a:rPr>
              <a:t>Hall</a:t>
            </a:r>
            <a:endParaRPr lang="en-US" sz="3000" dirty="0">
              <a:solidFill>
                <a:srgbClr val="C00000"/>
              </a:solidFill>
            </a:endParaRPr>
          </a:p>
        </p:txBody>
      </p:sp>
      <p:sp>
        <p:nvSpPr>
          <p:cNvPr id="3" name="Subtitle 2"/>
          <p:cNvSpPr>
            <a:spLocks noGrp="1"/>
          </p:cNvSpPr>
          <p:nvPr>
            <p:ph type="subTitle" idx="1"/>
          </p:nvPr>
        </p:nvSpPr>
        <p:spPr>
          <a:xfrm>
            <a:off x="381000" y="5257800"/>
            <a:ext cx="7010400" cy="3048000"/>
          </a:xfrm>
        </p:spPr>
        <p:txBody>
          <a:bodyPr>
            <a:noAutofit/>
          </a:bodyPr>
          <a:lstStyle/>
          <a:p>
            <a:pPr algn="ctr"/>
            <a:r>
              <a:rPr lang="en-US" sz="1100" dirty="0">
                <a:solidFill>
                  <a:schemeClr val="tx1"/>
                </a:solidFill>
              </a:rPr>
              <a:t>Welcome home! The homeowners have relocated for work and you reap the benefits of the over $30,000 worth of upgrades that they have put in the 3500 </a:t>
            </a:r>
            <a:r>
              <a:rPr lang="en-US" sz="1100" dirty="0" err="1">
                <a:solidFill>
                  <a:schemeClr val="tx1"/>
                </a:solidFill>
              </a:rPr>
              <a:t>sqft</a:t>
            </a:r>
            <a:r>
              <a:rPr lang="en-US" sz="1100" dirty="0">
                <a:solidFill>
                  <a:schemeClr val="tx1"/>
                </a:solidFill>
              </a:rPr>
              <a:t> home. Immaculate and practically brand new, this 5 bedroom, 2.5 bath home is on one of, if not the largest lot, in Liberty Hall Plantation. The home boasts a gorgeous kitchen with 42' cherry cabinets, granite counter tops, huge walk-in pantry, and center island with an electrical outlet. Appliances are stainless steel including the smooth top range. In addition to the upgraded kitchen, downstairs includes a formal dining room, great room, powder room, guest bedroom and mud room. The remaining four bedrooms are upstairs and all have walk-in closets and ceiling fans. The upstairs master suite has an enormous walk-in closet, dual sinks in the master bath, garden tub and separate shower. The LARGE upstairs media room is perfect for a man cave, kid's playroom or in-home theater. Carpets throughout the home are in pristine shape and tile covers the kitchen and bathroom floors. Relax in the evening on the screened in back porch or barbecue on the concrete patio which is part of the almost 1/2 ACRE fully fenced in backyard. The home also includes an alarm system, programmable Honeywell thermostats, and remote control Hunter fans. The walls have never been painted and there are no holes in any of the walls. This home is like new and just waiting for the perfect homeowner! Make an appointment to see your dream home today</a:t>
            </a:r>
            <a:r>
              <a:rPr lang="en-US" sz="1100" dirty="0" smtClean="0">
                <a:solidFill>
                  <a:schemeClr val="tx1"/>
                </a:solidFill>
              </a:rPr>
              <a:t>!</a:t>
            </a:r>
            <a:endParaRPr lang="en-US" sz="11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868" y="762000"/>
            <a:ext cx="3255264" cy="24414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grpSp>
        <p:nvGrpSpPr>
          <p:cNvPr id="15" name="Group 14"/>
          <p:cNvGrpSpPr/>
          <p:nvPr/>
        </p:nvGrpSpPr>
        <p:grpSpPr>
          <a:xfrm>
            <a:off x="4074033" y="772520"/>
            <a:ext cx="3129534" cy="1028700"/>
            <a:chOff x="4109466" y="772520"/>
            <a:chExt cx="3129534" cy="102870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9466" y="772520"/>
              <a:ext cx="1371600" cy="1028700"/>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67400" y="772520"/>
              <a:ext cx="1371600" cy="1028700"/>
            </a:xfrm>
            <a:prstGeom prst="rect">
              <a:avLst/>
            </a:prstGeom>
            <a:ln>
              <a:noFill/>
            </a:ln>
            <a:effectLst>
              <a:outerShdw blurRad="292100" dist="139700" dir="2700000" algn="tl" rotWithShape="0">
                <a:srgbClr val="333333">
                  <a:alpha val="65000"/>
                </a:srgbClr>
              </a:outerShdw>
            </a:effectLst>
          </p:spPr>
        </p:pic>
      </p:grpSp>
      <p:grpSp>
        <p:nvGrpSpPr>
          <p:cNvPr id="16" name="Group 15"/>
          <p:cNvGrpSpPr/>
          <p:nvPr/>
        </p:nvGrpSpPr>
        <p:grpSpPr>
          <a:xfrm>
            <a:off x="4074033" y="2174748"/>
            <a:ext cx="3129534" cy="1028700"/>
            <a:chOff x="4109466" y="2174748"/>
            <a:chExt cx="3129534" cy="1028700"/>
          </a:xfrm>
        </p:grpSpPr>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7400" y="2174748"/>
              <a:ext cx="1371600" cy="102870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09466" y="2174748"/>
              <a:ext cx="1371600" cy="1028700"/>
            </a:xfrm>
            <a:prstGeom prst="rect">
              <a:avLst/>
            </a:prstGeom>
            <a:ln>
              <a:noFill/>
            </a:ln>
            <a:effectLst>
              <a:outerShdw blurRad="292100" dist="139700" dir="2700000" algn="tl" rotWithShape="0">
                <a:srgbClr val="333333">
                  <a:alpha val="65000"/>
                </a:srgbClr>
              </a:outerShdw>
            </a:effectLst>
          </p:spPr>
        </p:pic>
      </p:grpSp>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06839" y="3352800"/>
            <a:ext cx="3063922" cy="1720097"/>
          </a:xfrm>
          <a:prstGeom prst="ellipse">
            <a:avLst/>
          </a:prstGeom>
          <a:ln>
            <a:noFill/>
          </a:ln>
          <a:effectLst>
            <a:softEdge rad="112500"/>
          </a:effectLst>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53175" y="8242961"/>
            <a:ext cx="1114425" cy="57150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1000" y="8242961"/>
            <a:ext cx="1096930" cy="1257300"/>
          </a:xfrm>
          <a:prstGeom prst="rect">
            <a:avLst/>
          </a:prstGeom>
        </p:spPr>
      </p:pic>
      <p:sp>
        <p:nvSpPr>
          <p:cNvPr id="12" name="Title 1"/>
          <p:cNvSpPr txBox="1">
            <a:spLocks/>
          </p:cNvSpPr>
          <p:nvPr/>
        </p:nvSpPr>
        <p:spPr>
          <a:xfrm>
            <a:off x="381000" y="3459258"/>
            <a:ext cx="3429000" cy="1507180"/>
          </a:xfrm>
          <a:prstGeom prst="rect">
            <a:avLst/>
          </a:prstGeom>
        </p:spPr>
        <p:txBody>
          <a:bodyPr vert="horz" lIns="45720" rIns="45720" bIns="45720" anchor="t">
            <a:noAutofit/>
          </a:bodyPr>
          <a:lstStyle>
            <a:lvl1pPr algn="r" rtl="0" eaLnBrk="1" latinLnBrk="0" hangingPunct="1">
              <a:spcBef>
                <a:spcPct val="0"/>
              </a:spcBef>
              <a:buNone/>
              <a:defRPr kumimoji="0" sz="45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ctr"/>
            <a:r>
              <a:rPr lang="en-US" sz="2200" dirty="0" smtClean="0">
                <a:solidFill>
                  <a:schemeClr val="tx1"/>
                </a:solidFill>
                <a:effectLst>
                  <a:outerShdw blurRad="38100" dist="38100" dir="2700000" algn="tl">
                    <a:srgbClr val="000000">
                      <a:alpha val="43137"/>
                    </a:srgbClr>
                  </a:outerShdw>
                </a:effectLst>
              </a:rPr>
              <a:t>104 Hollow Creek Cir</a:t>
            </a:r>
          </a:p>
          <a:p>
            <a:pPr algn="ctr"/>
            <a:r>
              <a:rPr lang="en-US" sz="2000" dirty="0" smtClean="0">
                <a:solidFill>
                  <a:schemeClr val="tx1"/>
                </a:solidFill>
                <a:effectLst>
                  <a:outerShdw blurRad="38100" dist="38100" dir="2700000" algn="tl">
                    <a:srgbClr val="000000">
                      <a:alpha val="43137"/>
                    </a:srgbClr>
                  </a:outerShdw>
                </a:effectLst>
              </a:rPr>
              <a:t>Liberty Hall Plantation</a:t>
            </a:r>
          </a:p>
          <a:p>
            <a:pPr algn="ctr"/>
            <a:r>
              <a:rPr lang="en-US" sz="2000" dirty="0" smtClean="0">
                <a:solidFill>
                  <a:schemeClr val="tx1"/>
                </a:solidFill>
                <a:effectLst>
                  <a:outerShdw blurRad="38100" dist="38100" dir="2700000" algn="tl">
                    <a:srgbClr val="000000">
                      <a:alpha val="43137"/>
                    </a:srgbClr>
                  </a:outerShdw>
                </a:effectLst>
              </a:rPr>
              <a:t>Goose Creek, SC</a:t>
            </a:r>
          </a:p>
          <a:p>
            <a:pPr algn="ctr"/>
            <a:r>
              <a:rPr lang="en-US" sz="2000" dirty="0" smtClean="0">
                <a:solidFill>
                  <a:schemeClr val="tx1"/>
                </a:solidFill>
                <a:effectLst>
                  <a:outerShdw blurRad="38100" dist="38100" dir="2700000" algn="tl">
                    <a:srgbClr val="000000">
                      <a:alpha val="43137"/>
                    </a:srgbClr>
                  </a:outerShdw>
                </a:effectLst>
              </a:rPr>
              <a:t>MLS# 1224301</a:t>
            </a:r>
          </a:p>
          <a:p>
            <a:pPr algn="ctr"/>
            <a:r>
              <a:rPr lang="en-US" sz="2000" dirty="0" smtClean="0">
                <a:solidFill>
                  <a:schemeClr val="tx1"/>
                </a:solidFill>
                <a:effectLst>
                  <a:outerShdw blurRad="38100" dist="38100" dir="2700000" algn="tl">
                    <a:srgbClr val="000000">
                      <a:alpha val="43137"/>
                    </a:srgbClr>
                  </a:outerShdw>
                </a:effectLst>
              </a:rPr>
              <a:t>$265,000</a:t>
            </a:r>
            <a:endParaRPr lang="en-US" sz="2000" dirty="0">
              <a:solidFill>
                <a:schemeClr val="tx1"/>
              </a:solidFill>
              <a:effectLst>
                <a:outerShdw blurRad="38100" dist="38100" dir="2700000" algn="tl">
                  <a:srgbClr val="000000">
                    <a:alpha val="43137"/>
                  </a:srgbClr>
                </a:outerShdw>
              </a:effectLst>
            </a:endParaRPr>
          </a:p>
        </p:txBody>
      </p:sp>
      <p:sp>
        <p:nvSpPr>
          <p:cNvPr id="13" name="Rectangle 12"/>
          <p:cNvSpPr/>
          <p:nvPr/>
        </p:nvSpPr>
        <p:spPr>
          <a:xfrm>
            <a:off x="1477929" y="8242961"/>
            <a:ext cx="4694269" cy="1231106"/>
          </a:xfrm>
          <a:prstGeom prst="rect">
            <a:avLst/>
          </a:prstGeom>
        </p:spPr>
        <p:txBody>
          <a:bodyPr wrap="square">
            <a:spAutoFit/>
          </a:bodyPr>
          <a:lstStyle/>
          <a:p>
            <a:r>
              <a:rPr lang="en-US" sz="1400" b="1" dirty="0" err="1"/>
              <a:t>Shakeima</a:t>
            </a:r>
            <a:r>
              <a:rPr lang="en-US" sz="1400" b="1" dirty="0"/>
              <a:t> Chatman, REALTOR® </a:t>
            </a:r>
            <a:endParaRPr lang="en-US" sz="1400" b="1" dirty="0" smtClean="0"/>
          </a:p>
          <a:p>
            <a:endParaRPr lang="en-US" sz="1200" dirty="0"/>
          </a:p>
          <a:p>
            <a:r>
              <a:rPr lang="en-US" sz="1200" dirty="0"/>
              <a:t>Chatman Realty w/Keller Williams Realty Charleston</a:t>
            </a:r>
          </a:p>
          <a:p>
            <a:r>
              <a:rPr lang="en-US" sz="1200" dirty="0"/>
              <a:t>496 </a:t>
            </a:r>
            <a:r>
              <a:rPr lang="en-US" sz="1200" dirty="0" err="1"/>
              <a:t>Bramson</a:t>
            </a:r>
            <a:r>
              <a:rPr lang="en-US" sz="1200" dirty="0"/>
              <a:t> Court Suite 200, Mt. Pleasant, SC 29464 </a:t>
            </a:r>
          </a:p>
          <a:p>
            <a:r>
              <a:rPr lang="en-US" sz="1200" dirty="0" smtClean="0"/>
              <a:t>843-416- </a:t>
            </a:r>
            <a:r>
              <a:rPr lang="en-US" sz="1200" dirty="0"/>
              <a:t>2000 (O) | </a:t>
            </a:r>
            <a:r>
              <a:rPr lang="en-US" sz="1200" dirty="0" smtClean="0"/>
              <a:t>843-532-0330 </a:t>
            </a:r>
            <a:r>
              <a:rPr lang="en-US" sz="1200" dirty="0"/>
              <a:t>(C</a:t>
            </a:r>
            <a:r>
              <a:rPr lang="en-US" sz="1200" dirty="0" smtClean="0"/>
              <a:t>)</a:t>
            </a:r>
            <a:endParaRPr lang="en-US" sz="1200" dirty="0"/>
          </a:p>
          <a:p>
            <a:r>
              <a:rPr lang="en-US" sz="1200" dirty="0"/>
              <a:t>Shakeima@chatmanrealty.com | www.chatmanrealty.com</a:t>
            </a:r>
            <a:endParaRPr lang="en-US" sz="1050" dirty="0"/>
          </a:p>
        </p:txBody>
      </p:sp>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31027" y="8902395"/>
            <a:ext cx="758719" cy="510289"/>
          </a:xfrm>
          <a:prstGeom prst="rect">
            <a:avLst/>
          </a:prstGeom>
        </p:spPr>
      </p:pic>
    </p:spTree>
    <p:extLst>
      <p:ext uri="{BB962C8B-B14F-4D97-AF65-F5344CB8AC3E}">
        <p14:creationId xmlns:p14="http://schemas.microsoft.com/office/powerpoint/2010/main" val="568318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TotalTime>
  <Words>344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Aspect</vt:lpstr>
      <vt:lpstr>Just Listed: Turnkey in Liberty Hall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Turnkey in Liberty Hall</dc:title>
  <dc:creator>CVH360</dc:creator>
  <cp:lastModifiedBy>CVH360</cp:lastModifiedBy>
  <cp:revision>3</cp:revision>
  <dcterms:created xsi:type="dcterms:W3CDTF">2006-08-16T00:00:00Z</dcterms:created>
  <dcterms:modified xsi:type="dcterms:W3CDTF">2012-10-22T19:45:47Z</dcterms:modified>
</cp:coreProperties>
</file>