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686" y="-25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59080" y="482804"/>
            <a:ext cx="7252247" cy="9088668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355807" y="636771"/>
            <a:ext cx="7060788" cy="4559808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14020" y="2669635"/>
            <a:ext cx="6606540" cy="268224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614020" y="5404714"/>
            <a:ext cx="6606540" cy="134112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482" y="7309104"/>
            <a:ext cx="6956298" cy="154228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7482" y="777849"/>
            <a:ext cx="6956298" cy="614233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782326"/>
            <a:ext cx="1684020" cy="771143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3390" y="782324"/>
            <a:ext cx="5052060" cy="771144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482" y="7309104"/>
            <a:ext cx="6956298" cy="154228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482" y="777849"/>
            <a:ext cx="6956298" cy="6142330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59080" y="482804"/>
            <a:ext cx="7252247" cy="9088668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355807" y="636771"/>
            <a:ext cx="7060788" cy="6367283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8092" y="7228637"/>
            <a:ext cx="6956298" cy="992429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8092" y="8249243"/>
            <a:ext cx="6956298" cy="616915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7199" y="777850"/>
            <a:ext cx="3342132" cy="6437376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42056" y="777850"/>
            <a:ext cx="3342132" cy="6437376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482" y="7309104"/>
            <a:ext cx="6956298" cy="1542288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6140" y="849842"/>
            <a:ext cx="3342132" cy="1161838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954344" y="849842"/>
            <a:ext cx="3342132" cy="1161838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16140" y="2123440"/>
            <a:ext cx="3342132" cy="5118608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54344" y="2123440"/>
            <a:ext cx="3342132" cy="5118608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259080" y="482804"/>
            <a:ext cx="7252247" cy="9088668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7966" y="782320"/>
            <a:ext cx="2526030" cy="134112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708020" y="2123443"/>
            <a:ext cx="2526030" cy="6168964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47167" y="1364211"/>
            <a:ext cx="3932235" cy="692912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59080" y="482804"/>
            <a:ext cx="7252247" cy="9088668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5440681" y="636771"/>
            <a:ext cx="1975914" cy="637032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7351015"/>
            <a:ext cx="6995160" cy="1542288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5493305" y="782320"/>
            <a:ext cx="1904238" cy="6176837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8258" y="639126"/>
            <a:ext cx="5036515" cy="637032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259080" y="482804"/>
            <a:ext cx="7252247" cy="9088668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355807" y="636771"/>
            <a:ext cx="7060788" cy="804672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427482" y="7312199"/>
            <a:ext cx="6956298" cy="1542288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27482" y="777849"/>
            <a:ext cx="6956298" cy="6142330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209879" y="8964084"/>
            <a:ext cx="1943100" cy="535517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11/2/2012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5152979" y="8964084"/>
            <a:ext cx="194310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7096079" y="8964084"/>
            <a:ext cx="388620" cy="535517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png"/><Relationship Id="rId4" Type="http://schemas.openxmlformats.org/officeDocument/2006/relationships/image" Target="../media/image4.jpeg"/><Relationship Id="rId9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76200"/>
            <a:ext cx="7772400" cy="609600"/>
          </a:xfrm>
        </p:spPr>
        <p:txBody>
          <a:bodyPr anchor="t">
            <a:noAutofit/>
          </a:bodyPr>
          <a:lstStyle/>
          <a:p>
            <a:r>
              <a:rPr lang="en-US" sz="3000" dirty="0" smtClean="0">
                <a:solidFill>
                  <a:srgbClr val="C00000"/>
                </a:solidFill>
              </a:rPr>
              <a:t>Turnkey in Liberty Hall</a:t>
            </a:r>
            <a:endParaRPr lang="en-US" sz="3000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5257800"/>
            <a:ext cx="7010400" cy="3048000"/>
          </a:xfrm>
        </p:spPr>
        <p:txBody>
          <a:bodyPr>
            <a:noAutofit/>
          </a:bodyPr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Come see the over $30,000 worth of upgrades that have been put in this 3500 </a:t>
            </a:r>
            <a:r>
              <a:rPr lang="en-US" sz="1400" dirty="0" err="1">
                <a:solidFill>
                  <a:schemeClr val="tx1"/>
                </a:solidFill>
              </a:rPr>
              <a:t>sqft</a:t>
            </a:r>
            <a:r>
              <a:rPr lang="en-US" sz="1400" dirty="0">
                <a:solidFill>
                  <a:schemeClr val="tx1"/>
                </a:solidFill>
              </a:rPr>
              <a:t> home! Immaculate and practically brand new, this 5 bedroom, 2.5 bath home is on one of, if not the largest lot, in Liberty Hall Plantation. The home boasts a gorgeous kitchen with 42" cherry cabinets, granite counter tops, huge walk-in pantry, and center island with an electrical outlet. Appliances are stainless steel including the smooth top range. The upstairs master suite has an enormous walk-in closet, dual sinks in the master bath, garden tub and separate shower. The LARGE upstairs media room is perfect for a man cave, kid's playroom or in-home theater. This home is like new and just waiting for the perfect homeowner! Come out on Sunday and see your dream home!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</a:rPr>
              <a:t/>
            </a:r>
            <a:br>
              <a:rPr lang="en-US" sz="1100" dirty="0">
                <a:solidFill>
                  <a:schemeClr val="tx1"/>
                </a:solidFill>
              </a:rPr>
            </a:br>
            <a:r>
              <a:rPr lang="en-US" sz="1100" dirty="0">
                <a:solidFill>
                  <a:schemeClr val="tx1"/>
                </a:solidFill>
              </a:rPr>
              <a:t>DIRECTIONS:  Hwy 52 to Liberty Hall Rd, turn left into Liberty Hall Plantation, exit at the first right in the traffic circle, onto </a:t>
            </a:r>
            <a:r>
              <a:rPr lang="en-US" sz="1100" dirty="0" err="1">
                <a:solidFill>
                  <a:schemeClr val="tx1"/>
                </a:solidFill>
              </a:rPr>
              <a:t>Clayburne</a:t>
            </a:r>
            <a:r>
              <a:rPr lang="en-US" sz="1100" dirty="0">
                <a:solidFill>
                  <a:schemeClr val="tx1"/>
                </a:solidFill>
              </a:rPr>
              <a:t> Dr., left onto Old Carolina, left on Hollow Creek Circle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868" y="762000"/>
            <a:ext cx="3255264" cy="244144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grpSp>
        <p:nvGrpSpPr>
          <p:cNvPr id="15" name="Group 14"/>
          <p:cNvGrpSpPr/>
          <p:nvPr/>
        </p:nvGrpSpPr>
        <p:grpSpPr>
          <a:xfrm>
            <a:off x="4074033" y="772520"/>
            <a:ext cx="3129534" cy="1028700"/>
            <a:chOff x="4109466" y="772520"/>
            <a:chExt cx="3129534" cy="1028700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9466" y="772520"/>
              <a:ext cx="1371600" cy="102870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67400" y="772520"/>
              <a:ext cx="1371600" cy="102870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grpSp>
        <p:nvGrpSpPr>
          <p:cNvPr id="16" name="Group 15"/>
          <p:cNvGrpSpPr/>
          <p:nvPr/>
        </p:nvGrpSpPr>
        <p:grpSpPr>
          <a:xfrm>
            <a:off x="4074033" y="2174748"/>
            <a:ext cx="3129534" cy="1028700"/>
            <a:chOff x="4109466" y="2174748"/>
            <a:chExt cx="3129534" cy="1028700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67400" y="2174748"/>
              <a:ext cx="1371600" cy="102870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9466" y="2174748"/>
              <a:ext cx="1371600" cy="1028700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6839" y="3352800"/>
            <a:ext cx="3063922" cy="172009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3175" y="8242961"/>
            <a:ext cx="1114425" cy="5715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8242961"/>
            <a:ext cx="1096930" cy="1257300"/>
          </a:xfrm>
          <a:prstGeom prst="rect">
            <a:avLst/>
          </a:prstGeom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381000" y="3459258"/>
            <a:ext cx="3429000" cy="1507180"/>
          </a:xfrm>
          <a:prstGeom prst="rect">
            <a:avLst/>
          </a:prstGeom>
        </p:spPr>
        <p:txBody>
          <a:bodyPr vert="horz" lIns="45720" rIns="45720" bIns="45720" anchor="t">
            <a:no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104 Hollow Creek Cir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Liberty Hall Plantation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Goose Creek, SC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MLS# 1224301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$265,000</a:t>
            </a:r>
            <a:endParaRPr lang="en-US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477929" y="8242961"/>
            <a:ext cx="4694269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err="1"/>
              <a:t>Shakeima</a:t>
            </a:r>
            <a:r>
              <a:rPr lang="en-US" sz="1400" b="1" dirty="0"/>
              <a:t> Chatman, REALTOR® </a:t>
            </a:r>
            <a:endParaRPr lang="en-US" sz="1400" b="1" dirty="0" smtClean="0"/>
          </a:p>
          <a:p>
            <a:endParaRPr lang="en-US" sz="1200" dirty="0"/>
          </a:p>
          <a:p>
            <a:r>
              <a:rPr lang="en-US" sz="1200" dirty="0"/>
              <a:t>Chatman Realty w/Keller Williams Realty Charleston</a:t>
            </a:r>
          </a:p>
          <a:p>
            <a:r>
              <a:rPr lang="en-US" sz="1200" dirty="0"/>
              <a:t>496 </a:t>
            </a:r>
            <a:r>
              <a:rPr lang="en-US" sz="1200" dirty="0" err="1"/>
              <a:t>Bramson</a:t>
            </a:r>
            <a:r>
              <a:rPr lang="en-US" sz="1200" dirty="0"/>
              <a:t> Court Suite 200, Mt. Pleasant, SC 29464 </a:t>
            </a:r>
          </a:p>
          <a:p>
            <a:r>
              <a:rPr lang="en-US" sz="1200" dirty="0" smtClean="0"/>
              <a:t>843-416- </a:t>
            </a:r>
            <a:r>
              <a:rPr lang="en-US" sz="1200" dirty="0"/>
              <a:t>2000 (O) | </a:t>
            </a:r>
            <a:r>
              <a:rPr lang="en-US" sz="1200" dirty="0" smtClean="0"/>
              <a:t>843-532-0330 </a:t>
            </a:r>
            <a:r>
              <a:rPr lang="en-US" sz="1200" dirty="0"/>
              <a:t>(C</a:t>
            </a:r>
            <a:r>
              <a:rPr lang="en-US" sz="1200" dirty="0" smtClean="0"/>
              <a:t>)</a:t>
            </a:r>
            <a:endParaRPr lang="en-US" sz="1200" dirty="0"/>
          </a:p>
          <a:p>
            <a:r>
              <a:rPr lang="en-US" sz="1200" dirty="0"/>
              <a:t>Shakeima@chatmanrealty.com | www.chatmanrealty.com</a:t>
            </a:r>
            <a:endParaRPr lang="en-US" sz="105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1027" y="8902395"/>
            <a:ext cx="758719" cy="510289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 rot="-2700000">
            <a:off x="-780582" y="559818"/>
            <a:ext cx="3500649" cy="750879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Open House</a:t>
            </a:r>
          </a:p>
          <a:p>
            <a:pPr algn="ctr"/>
            <a:r>
              <a:rPr lang="en-US" dirty="0" smtClean="0"/>
              <a:t>Sunday 1-4pm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3184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16</TotalTime>
  <Words>210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Aspect</vt:lpstr>
      <vt:lpstr>Turnkey in Liberty Hall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Just Listed: Turnkey in Liberty Hall</dc:title>
  <dc:creator>CVH360</dc:creator>
  <cp:lastModifiedBy>CVH360</cp:lastModifiedBy>
  <cp:revision>4</cp:revision>
  <dcterms:created xsi:type="dcterms:W3CDTF">2006-08-16T00:00:00Z</dcterms:created>
  <dcterms:modified xsi:type="dcterms:W3CDTF">2012-11-02T13:57:31Z</dcterms:modified>
</cp:coreProperties>
</file>