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-12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3200" spc="300" dirty="0">
                <a:ln w="635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LISTING! WILL NOT LAST!</a:t>
            </a:r>
            <a:endParaRPr lang="en-US" sz="3200" spc="300" dirty="0">
              <a:ln w="6350">
                <a:solidFill>
                  <a:schemeClr val="bg2">
                    <a:lumMod val="5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Realty, 9209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University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Blvd, Charleston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75000"/>
                  </a:schemeClr>
                </a:solidFill>
              </a:rPr>
              <a:t>Bill Everett, Jr</a:t>
            </a:r>
          </a:p>
          <a:p>
            <a:r>
              <a:rPr lang="en-US" sz="1800" i="1" dirty="0">
                <a:solidFill>
                  <a:schemeClr val="tx2">
                    <a:lumMod val="75000"/>
                  </a:schemeClr>
                </a:solidFill>
              </a:rPr>
              <a:t>Broker</a:t>
            </a:r>
          </a:p>
          <a:p>
            <a:endParaRPr lang="en-US" sz="1800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843-693-8539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Bill@TheEverettGroup.net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91" y="991979"/>
            <a:ext cx="3363614" cy="2272456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861030"/>
            <a:ext cx="3725963" cy="254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104 Speer Street</a:t>
            </a:r>
            <a:endParaRPr lang="en-US" sz="28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endParaRPr lang="en-US" sz="24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Cokers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Crossing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Goose Creek, SC 29445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16003853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$192,500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1551" y="8096338"/>
            <a:ext cx="1494148" cy="1003064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25" y="5795484"/>
            <a:ext cx="1498574" cy="1011695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7984" y="3534367"/>
            <a:ext cx="1462571" cy="98739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0687" y="4657860"/>
            <a:ext cx="1476622" cy="100678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004" y="3372531"/>
            <a:ext cx="5776524" cy="4971369"/>
          </a:xfrm>
        </p:spPr>
        <p:txBody>
          <a:bodyPr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An Amazing fully detached 2 story home that is situated on a quiet street and is surrounded by a large landscaped yard. This Incredible, freshly painted home with a “Rocking Chair Front Porch” has 4 large bedrooms (4th bedroom is the bonus room) upstairs including the spacious master bedroom with a unique tray ceiling, and offers a private master bathroom with double vanities and large his &amp; her closets. 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There </a:t>
            </a:r>
            <a:r>
              <a:rPr lang="en-US" sz="1400" dirty="0">
                <a:solidFill>
                  <a:schemeClr val="tx1"/>
                </a:solidFill>
              </a:rPr>
              <a:t>are several large rooms with 9ft ceilings on the main floor including the awesome and bright great room with a cozy wood burning fireplace, the Distinctive dining room and the modern kitchen that offers crafted wood cabinets, priceless granite countertops, and upgraded built-in appliances. There is a private walk-out to a popular screened-in porch and a large rear yard that is perfect for outside cookouts and relaxing. 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The </a:t>
            </a:r>
            <a:r>
              <a:rPr lang="en-US" sz="1400" dirty="0">
                <a:solidFill>
                  <a:schemeClr val="tx1"/>
                </a:solidFill>
              </a:rPr>
              <a:t>seller is replacing all the wall-wall carpet in the entire home prior to closing with an acceptable offer. The Buyer may have the color selection. A pre-listing home inspection was performed and is available upon request. Recognize a Great Buy When You See One? The Line Forms Here! Age, </a:t>
            </a:r>
            <a:r>
              <a:rPr lang="en-US" sz="1400" dirty="0" err="1">
                <a:solidFill>
                  <a:schemeClr val="tx1"/>
                </a:solidFill>
              </a:rPr>
              <a:t>sqft</a:t>
            </a:r>
            <a:r>
              <a:rPr lang="en-US" sz="1400" dirty="0">
                <a:solidFill>
                  <a:schemeClr val="tx1"/>
                </a:solidFill>
              </a:rPr>
              <a:t>, regime fee, HOA fee, schools, acreage and taxes are approx. Buyer to verify.</a:t>
            </a:r>
            <a:endParaRPr lang="en-US" sz="700" dirty="0">
              <a:solidFill>
                <a:schemeClr val="tx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7285" y="6951358"/>
            <a:ext cx="1464656" cy="989521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Custom 2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FF000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125</TotalTime>
  <Words>267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NEW LISTING! WILL NOT LAST!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24</cp:revision>
  <dcterms:created xsi:type="dcterms:W3CDTF">2006-08-16T00:00:00Z</dcterms:created>
  <dcterms:modified xsi:type="dcterms:W3CDTF">2016-04-01T18:29:59Z</dcterms:modified>
</cp:coreProperties>
</file>