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30"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031" y="1"/>
            <a:ext cx="9144000" cy="762000"/>
          </a:xfrm>
        </p:spPr>
        <p:txBody>
          <a:bodyPr anchor="t">
            <a:normAutofit/>
          </a:bodyPr>
          <a:lstStyle/>
          <a:p>
            <a:r>
              <a:rPr lang="en-US" sz="2800" dirty="0">
                <a:effectLst>
                  <a:outerShdw blurRad="38100" dist="38100" dir="2700000" algn="tl">
                    <a:srgbClr val="000000">
                      <a:alpha val="43137"/>
                    </a:srgbClr>
                  </a:outerShdw>
                </a:effectLst>
                <a:latin typeface="Garamond" panose="02020404030301010803" pitchFamily="18" charset="0"/>
              </a:rPr>
              <a:t>Updated </a:t>
            </a:r>
            <a:r>
              <a:rPr lang="en-US" sz="2800" dirty="0" smtClean="0">
                <a:effectLst>
                  <a:outerShdw blurRad="38100" dist="38100" dir="2700000" algn="tl">
                    <a:srgbClr val="000000">
                      <a:alpha val="43137"/>
                    </a:srgbClr>
                  </a:outerShdw>
                </a:effectLst>
                <a:latin typeface="Garamond" panose="02020404030301010803" pitchFamily="18" charset="0"/>
              </a:rPr>
              <a:t>End Unit </a:t>
            </a:r>
            <a:r>
              <a:rPr lang="en-US" sz="2800" dirty="0">
                <a:effectLst>
                  <a:outerShdw blurRad="38100" dist="38100" dir="2700000" algn="tl">
                    <a:srgbClr val="000000">
                      <a:alpha val="43137"/>
                    </a:srgbClr>
                  </a:outerShdw>
                </a:effectLst>
                <a:latin typeface="Garamond" panose="02020404030301010803" pitchFamily="18" charset="0"/>
              </a:rPr>
              <a:t>in Cain Crossing</a:t>
            </a:r>
            <a:endParaRPr lang="en-US" sz="2800" dirty="0">
              <a:effectLst>
                <a:outerShdw blurRad="38100" dist="38100" dir="2700000" algn="tl">
                  <a:srgbClr val="000000">
                    <a:alpha val="43137"/>
                  </a:srgbClr>
                </a:outerShdw>
              </a:effectLst>
              <a:latin typeface="Garamond" panose="02020404030301010803" pitchFamily="18" charset="0"/>
            </a:endParaRPr>
          </a:p>
        </p:txBody>
      </p:sp>
      <p:sp>
        <p:nvSpPr>
          <p:cNvPr id="3" name="Subtitle 2"/>
          <p:cNvSpPr>
            <a:spLocks noGrp="1"/>
          </p:cNvSpPr>
          <p:nvPr>
            <p:ph type="subTitle" idx="1"/>
          </p:nvPr>
        </p:nvSpPr>
        <p:spPr>
          <a:xfrm>
            <a:off x="-7031" y="4495800"/>
            <a:ext cx="9144000" cy="1226282"/>
          </a:xfrm>
        </p:spPr>
        <p:txBody>
          <a:bodyPr>
            <a:normAutofit/>
          </a:bodyPr>
          <a:lstStyle/>
          <a:p>
            <a:r>
              <a:rPr lang="en-US" sz="1400" dirty="0">
                <a:solidFill>
                  <a:schemeClr val="tx1"/>
                </a:solidFill>
                <a:latin typeface="Garamond" panose="02020404030301010803" pitchFamily="18" charset="0"/>
              </a:rPr>
              <a:t>End unit available in sold out Cain Crossing!!! This recently remodeled home is completely upgraded with stainless appliances, deep stainless sink, beautiful granite countertops, subway tile backsplash, and completely new flooring. The brand new plush carpet runs throughout upstairs and leads you to the 3 bedrooms and laundry room. The spacious master bedroom flows nicely to the </a:t>
            </a:r>
            <a:r>
              <a:rPr lang="en-US" sz="1400" dirty="0" err="1">
                <a:solidFill>
                  <a:schemeClr val="tx1"/>
                </a:solidFill>
                <a:latin typeface="Garamond" panose="02020404030301010803" pitchFamily="18" charset="0"/>
              </a:rPr>
              <a:t>ensuite</a:t>
            </a:r>
            <a:r>
              <a:rPr lang="en-US" sz="1400" dirty="0">
                <a:solidFill>
                  <a:schemeClr val="tx1"/>
                </a:solidFill>
                <a:latin typeface="Garamond" panose="02020404030301010803" pitchFamily="18" charset="0"/>
              </a:rPr>
              <a:t> dual vanity bath with adjoining walk-in closet. The remaining bedrooms are located at the end of the hall and share a full bath. Enjoy the neighborhood pool, dog park, irrigation, lawn care and more! a Must see !!!</a:t>
            </a:r>
            <a:endParaRPr lang="en-US" sz="1400" dirty="0">
              <a:solidFill>
                <a:schemeClr val="tx1"/>
              </a:solidFill>
              <a:latin typeface="Garamond" panose="02020404030301010803"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5981" y="5765456"/>
            <a:ext cx="1077976" cy="1092544"/>
          </a:xfrm>
          <a:prstGeom prst="rect">
            <a:avLst/>
          </a:prstGeom>
        </p:spPr>
      </p:pic>
      <p:sp>
        <p:nvSpPr>
          <p:cNvPr id="12" name="Title 1"/>
          <p:cNvSpPr txBox="1">
            <a:spLocks/>
          </p:cNvSpPr>
          <p:nvPr/>
        </p:nvSpPr>
        <p:spPr>
          <a:xfrm>
            <a:off x="-7031" y="3832591"/>
            <a:ext cx="9144000" cy="762000"/>
          </a:xfrm>
          <a:prstGeom prst="rect">
            <a:avLst/>
          </a:prstGeom>
        </p:spPr>
        <p:txBody>
          <a:bodyPr vert="horz" lIns="91440" tIns="45720" rIns="91440" bIns="45720" rtlCol="0" anchor="t">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a:latin typeface="Garamond" panose="02020404030301010803" pitchFamily="18" charset="0"/>
              </a:rPr>
              <a:t>1051 Bennington Drive</a:t>
            </a:r>
            <a:endParaRPr lang="en-US" sz="3600" b="1" dirty="0" smtClean="0">
              <a:latin typeface="Garamond" panose="02020404030301010803" pitchFamily="18" charset="0"/>
            </a:endParaRPr>
          </a:p>
          <a:p>
            <a:r>
              <a:rPr lang="en-US" sz="3100" dirty="0">
                <a:latin typeface="Garamond" panose="02020404030301010803" pitchFamily="18" charset="0"/>
              </a:rPr>
              <a:t>Charleston, SC 29492 ~ MLS# 15023733 ~ $215,000</a:t>
            </a:r>
            <a:endParaRPr lang="en-US" sz="3100" dirty="0">
              <a:latin typeface="Garamond" panose="02020404030301010803" pitchFamily="18" charset="0"/>
            </a:endParaRPr>
          </a:p>
        </p:txBody>
      </p:sp>
      <p:pic>
        <p:nvPicPr>
          <p:cNvPr id="1026" name="Picture 2" descr="Agent Phot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702616"/>
            <a:ext cx="965200" cy="1096818"/>
          </a:xfrm>
          <a:prstGeom prst="ellipse">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855" y="5911619"/>
            <a:ext cx="4060721" cy="800219"/>
          </a:xfrm>
          <a:prstGeom prst="rect">
            <a:avLst/>
          </a:prstGeom>
        </p:spPr>
        <p:txBody>
          <a:bodyPr wrap="square">
            <a:spAutoFit/>
          </a:bodyPr>
          <a:lstStyle/>
          <a:p>
            <a:pPr algn="ctr"/>
            <a:r>
              <a:rPr lang="en-US" b="1" dirty="0">
                <a:latin typeface="Garamond" panose="02020404030301010803" pitchFamily="18" charset="0"/>
              </a:rPr>
              <a:t>Peter </a:t>
            </a:r>
            <a:r>
              <a:rPr lang="en-US" b="1" dirty="0" smtClean="0">
                <a:latin typeface="Garamond" panose="02020404030301010803" pitchFamily="18" charset="0"/>
              </a:rPr>
              <a:t>Stanley</a:t>
            </a:r>
            <a:endParaRPr lang="en-US" b="1" dirty="0">
              <a:latin typeface="Garamond" panose="02020404030301010803" pitchFamily="18" charset="0"/>
            </a:endParaRPr>
          </a:p>
          <a:p>
            <a:pPr algn="ctr"/>
            <a:r>
              <a:rPr lang="en-US" sz="1400" dirty="0">
                <a:latin typeface="Garamond" panose="02020404030301010803" pitchFamily="18" charset="0"/>
              </a:rPr>
              <a:t>M </a:t>
            </a:r>
            <a:r>
              <a:rPr lang="en-US" sz="1400" dirty="0" smtClean="0">
                <a:latin typeface="Garamond" panose="02020404030301010803" pitchFamily="18" charset="0"/>
              </a:rPr>
              <a:t>843-300-8251 | O 843-885-6199</a:t>
            </a:r>
          </a:p>
          <a:p>
            <a:pPr algn="ctr"/>
            <a:r>
              <a:rPr lang="en-US" sz="1400" dirty="0" smtClean="0">
                <a:latin typeface="Garamond" panose="02020404030301010803" pitchFamily="18" charset="0"/>
              </a:rPr>
              <a:t>petermstanleyjr@gmail.com</a:t>
            </a:r>
            <a:endParaRPr lang="en-US" sz="1400" dirty="0">
              <a:latin typeface="Garamond" panose="02020404030301010803" pitchFamily="18" charset="0"/>
            </a:endParaRPr>
          </a:p>
        </p:txBody>
      </p:sp>
      <p:sp>
        <p:nvSpPr>
          <p:cNvPr id="10" name="Rectangle 9"/>
          <p:cNvSpPr/>
          <p:nvPr/>
        </p:nvSpPr>
        <p:spPr>
          <a:xfrm>
            <a:off x="5124841" y="5942396"/>
            <a:ext cx="4039939" cy="738664"/>
          </a:xfrm>
          <a:prstGeom prst="rect">
            <a:avLst/>
          </a:prstGeom>
        </p:spPr>
        <p:txBody>
          <a:bodyPr wrap="square">
            <a:spAutoFit/>
          </a:bodyPr>
          <a:lstStyle/>
          <a:p>
            <a:pPr algn="ctr"/>
            <a:r>
              <a:rPr lang="en-US" sz="1400" dirty="0">
                <a:latin typeface="Garamond" panose="02020404030301010803" pitchFamily="18" charset="0"/>
              </a:rPr>
              <a:t>Colony &amp; Craft LLC</a:t>
            </a:r>
          </a:p>
          <a:p>
            <a:pPr algn="ctr"/>
            <a:r>
              <a:rPr lang="en-US" sz="1400" dirty="0">
                <a:latin typeface="Garamond" panose="02020404030301010803" pitchFamily="18" charset="0"/>
              </a:rPr>
              <a:t>76-A Spring St</a:t>
            </a:r>
          </a:p>
          <a:p>
            <a:pPr algn="ctr"/>
            <a:r>
              <a:rPr lang="en-US" sz="1400" dirty="0">
                <a:latin typeface="Garamond" panose="02020404030301010803" pitchFamily="18" charset="0"/>
              </a:rPr>
              <a:t>Charleston, SC 29403</a:t>
            </a:r>
          </a:p>
        </p:txBody>
      </p:sp>
      <p:grpSp>
        <p:nvGrpSpPr>
          <p:cNvPr id="5" name="Group 4"/>
          <p:cNvGrpSpPr/>
          <p:nvPr/>
        </p:nvGrpSpPr>
        <p:grpSpPr>
          <a:xfrm>
            <a:off x="170769" y="728132"/>
            <a:ext cx="8788400" cy="3001434"/>
            <a:chOff x="203200" y="728132"/>
            <a:chExt cx="8788400" cy="3001434"/>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3200" y="728133"/>
              <a:ext cx="1930400" cy="1286933"/>
            </a:xfrm>
            <a:prstGeom prst="rect">
              <a:avLst/>
            </a:prstGeom>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61200" y="728133"/>
              <a:ext cx="1930400" cy="1286933"/>
            </a:xfrm>
            <a:prstGeom prst="rect">
              <a:avLst/>
            </a:prstGeom>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061200" y="2442633"/>
              <a:ext cx="1930400" cy="1286933"/>
            </a:xfrm>
            <a:prstGeom prst="rect">
              <a:avLst/>
            </a:prstGeom>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338208" y="728132"/>
              <a:ext cx="4495292" cy="2996861"/>
            </a:xfrm>
            <a:prstGeom prst="rect">
              <a:avLst/>
            </a:prstGeom>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4216" y="2443310"/>
              <a:ext cx="1929384" cy="1286256"/>
            </a:xfrm>
            <a:prstGeom prst="rect">
              <a:avLst/>
            </a:prstGeom>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0448591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148</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Garamond</vt:lpstr>
      <vt:lpstr>Office Theme</vt:lpstr>
      <vt:lpstr>Updated End Unit in Cain Crossing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Affordable Family Home in James Island!</dc:title>
  <dc:creator>CVH360</dc:creator>
  <cp:lastModifiedBy>A. Thomas</cp:lastModifiedBy>
  <cp:revision>7</cp:revision>
  <dcterms:created xsi:type="dcterms:W3CDTF">2006-08-16T00:00:00Z</dcterms:created>
  <dcterms:modified xsi:type="dcterms:W3CDTF">2015-09-10T18:01:02Z</dcterms:modified>
</cp:coreProperties>
</file>