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10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7772400" cy="6705600"/>
          </a:xfrm>
          <a:prstGeom prst="rect">
            <a:avLst/>
          </a:prstGeom>
        </p:spPr>
      </p:pic>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3" name="Subtitle 2"/>
          <p:cNvSpPr>
            <a:spLocks noGrp="1"/>
          </p:cNvSpPr>
          <p:nvPr>
            <p:ph type="subTitle" idx="1"/>
          </p:nvPr>
        </p:nvSpPr>
        <p:spPr>
          <a:xfrm>
            <a:off x="1036320" y="5699760"/>
            <a:ext cx="5440680" cy="2570480"/>
          </a:xfrm>
        </p:spPr>
        <p:txBody>
          <a:bodyPr>
            <a:normAutofit/>
          </a:bodyPr>
          <a:lstStyle>
            <a:lvl1pPr marL="0" indent="0" algn="ctr">
              <a:buNone/>
              <a:defRPr sz="1900" baseline="0">
                <a:solidFill>
                  <a:schemeClr val="tx2"/>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582930" y="2944904"/>
            <a:ext cx="6606540" cy="2156036"/>
          </a:xfrm>
        </p:spPr>
        <p:txBody>
          <a:bodyPr/>
          <a:lstStyle>
            <a:lvl1pPr algn="ctr">
              <a:defRPr sz="36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8160" y="402802"/>
            <a:ext cx="6736080" cy="16764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3"/>
          </p:nvPr>
        </p:nvSpPr>
        <p:spPr>
          <a:xfrm>
            <a:off x="518160" y="2346960"/>
            <a:ext cx="6736080" cy="60350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8161" y="7278371"/>
            <a:ext cx="6702346" cy="1997710"/>
          </a:xfrm>
        </p:spPr>
        <p:txBody>
          <a:bodyPr anchor="t"/>
          <a:lstStyle>
            <a:lvl1pPr algn="l">
              <a:defRPr sz="36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18161" y="5078098"/>
            <a:ext cx="6702346" cy="2200274"/>
          </a:xfrm>
        </p:spPr>
        <p:txBody>
          <a:bodyPr anchor="b">
            <a:normAutofit/>
          </a:bodyPr>
          <a:lstStyle>
            <a:lvl1pPr marL="0" indent="0">
              <a:buNone/>
              <a:defRPr sz="1900" baseline="0">
                <a:solidFill>
                  <a:schemeClr val="tx2"/>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518160" y="2346960"/>
            <a:ext cx="3173730" cy="603504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080510" y="2346960"/>
            <a:ext cx="3173730" cy="603504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518160" y="402802"/>
            <a:ext cx="6736080" cy="16764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080510" y="3241040"/>
            <a:ext cx="3173730" cy="514096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518160" y="3241040"/>
            <a:ext cx="3173730" cy="514096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518160" y="402802"/>
            <a:ext cx="6736080" cy="16764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18160" y="2346961"/>
            <a:ext cx="3173730" cy="842856"/>
          </a:xfrm>
        </p:spPr>
        <p:txBody>
          <a:bodyPr anchor="b">
            <a:normAutofit/>
          </a:bodyPr>
          <a:lstStyle>
            <a:lvl1pPr marL="0" indent="0">
              <a:buNone/>
              <a:defRPr sz="1900" b="0" i="0" baseline="0">
                <a:solidFill>
                  <a:schemeClr val="tx2"/>
                </a:solidFill>
              </a:defRPr>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5" name="Text Placeholder 4"/>
          <p:cNvSpPr>
            <a:spLocks noGrp="1"/>
          </p:cNvSpPr>
          <p:nvPr>
            <p:ph type="body" sz="quarter" idx="3"/>
          </p:nvPr>
        </p:nvSpPr>
        <p:spPr>
          <a:xfrm>
            <a:off x="4080510" y="2346961"/>
            <a:ext cx="3173730" cy="842856"/>
          </a:xfrm>
        </p:spPr>
        <p:txBody>
          <a:bodyPr anchor="b">
            <a:normAutofit/>
          </a:bodyPr>
          <a:lstStyle>
            <a:lvl1pPr marL="0" indent="0">
              <a:buNone/>
              <a:defRPr sz="1900" b="0" i="0" baseline="0">
                <a:solidFill>
                  <a:schemeClr val="tx2"/>
                </a:solidFill>
              </a:defRPr>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8160" y="402802"/>
            <a:ext cx="6736080" cy="16764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368040" y="2123440"/>
            <a:ext cx="3950970" cy="6258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520751" y="2123440"/>
            <a:ext cx="2526030" cy="1609344"/>
          </a:xfrm>
        </p:spPr>
        <p:txBody>
          <a:bodyPr anchor="b"/>
          <a:lstStyle>
            <a:lvl1pPr algn="l">
              <a:defRPr sz="20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20751" y="3736908"/>
            <a:ext cx="2526030" cy="4645093"/>
          </a:xfrm>
        </p:spPr>
        <p:txBody>
          <a:bodyPr tIns="10188">
            <a:normAutofit/>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7772400" cy="10058400"/>
          </a:xfrm>
          <a:prstGeom prst="rect">
            <a:avLst/>
          </a:prstGeom>
        </p:spPr>
      </p:pic>
      <p:sp>
        <p:nvSpPr>
          <p:cNvPr id="2" name="Title 1"/>
          <p:cNvSpPr>
            <a:spLocks noGrp="1"/>
          </p:cNvSpPr>
          <p:nvPr>
            <p:ph type="title"/>
          </p:nvPr>
        </p:nvSpPr>
        <p:spPr>
          <a:xfrm>
            <a:off x="518160" y="2123440"/>
            <a:ext cx="2526030" cy="1609344"/>
          </a:xfrm>
        </p:spPr>
        <p:txBody>
          <a:bodyPr anchor="b"/>
          <a:lstStyle>
            <a:lvl1pPr algn="l">
              <a:defRPr sz="20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958742" y="2123440"/>
            <a:ext cx="2906878" cy="5096256"/>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200" baseline="0">
                <a:solidFill>
                  <a:schemeClr val="tx1">
                    <a:lumMod val="65000"/>
                  </a:schemeClr>
                </a:solidFill>
              </a:defRPr>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r>
              <a:rPr lang="en-US" smtClean="0"/>
              <a:t>Click icon to add picture</a:t>
            </a:r>
            <a:endParaRPr lang="en-US" dirty="0"/>
          </a:p>
        </p:txBody>
      </p:sp>
      <p:sp>
        <p:nvSpPr>
          <p:cNvPr id="4" name="Text Placeholder 3"/>
          <p:cNvSpPr>
            <a:spLocks noGrp="1"/>
          </p:cNvSpPr>
          <p:nvPr>
            <p:ph type="body" sz="half" idx="2"/>
          </p:nvPr>
        </p:nvSpPr>
        <p:spPr>
          <a:xfrm>
            <a:off x="518160" y="3736906"/>
            <a:ext cx="2526030" cy="3527493"/>
          </a:xfrm>
        </p:spPr>
        <p:txBody>
          <a:bodyPr tIns="10188">
            <a:normAutofit/>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7772400" cy="10058400"/>
          </a:xfrm>
          <a:prstGeom prst="rect">
            <a:avLst/>
          </a:prstGeom>
        </p:spPr>
      </p:pic>
      <p:sp>
        <p:nvSpPr>
          <p:cNvPr id="2" name="Title Placeholder 1"/>
          <p:cNvSpPr>
            <a:spLocks noGrp="1"/>
          </p:cNvSpPr>
          <p:nvPr>
            <p:ph type="title"/>
          </p:nvPr>
        </p:nvSpPr>
        <p:spPr>
          <a:xfrm>
            <a:off x="518160" y="402802"/>
            <a:ext cx="6736080" cy="1676400"/>
          </a:xfrm>
          <a:prstGeom prst="rect">
            <a:avLst/>
          </a:prstGeom>
        </p:spPr>
        <p:txBody>
          <a:bodyPr vert="horz" lIns="101882" tIns="50941" rIns="101882" bIns="50941"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 y="2346962"/>
            <a:ext cx="673608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857750" y="9322648"/>
            <a:ext cx="1295400" cy="535516"/>
          </a:xfrm>
          <a:prstGeom prst="rect">
            <a:avLst/>
          </a:prstGeom>
        </p:spPr>
        <p:txBody>
          <a:bodyPr vert="horz" lIns="101882" tIns="50941" rIns="101882" bIns="50941" rtlCol="0" anchor="ctr"/>
          <a:lstStyle>
            <a:lvl1pPr algn="r">
              <a:defRPr sz="1100" strike="noStrike" spc="67" baseline="0">
                <a:solidFill>
                  <a:schemeClr val="tx1"/>
                </a:solidFill>
              </a:defRPr>
            </a:lvl1pPr>
          </a:lstStyle>
          <a:p>
            <a:fld id="{1D8BD707-D9CF-40AE-B4C6-C98DA3205C09}" type="datetimeFigureOut">
              <a:rPr lang="en-US" smtClean="0"/>
              <a:pPr/>
              <a:t>10/10/2013</a:t>
            </a:fld>
            <a:endParaRPr lang="en-US"/>
          </a:p>
        </p:txBody>
      </p:sp>
      <p:sp>
        <p:nvSpPr>
          <p:cNvPr id="5" name="Footer Placeholder 4"/>
          <p:cNvSpPr>
            <a:spLocks noGrp="1"/>
          </p:cNvSpPr>
          <p:nvPr>
            <p:ph type="ftr" sz="quarter" idx="3"/>
          </p:nvPr>
        </p:nvSpPr>
        <p:spPr>
          <a:xfrm>
            <a:off x="518160" y="9322648"/>
            <a:ext cx="2461260" cy="535516"/>
          </a:xfrm>
          <a:prstGeom prst="rect">
            <a:avLst/>
          </a:prstGeom>
        </p:spPr>
        <p:txBody>
          <a:bodyPr vert="horz" lIns="101882" tIns="50941" rIns="101882" bIns="50941" rtlCol="0" anchor="ctr"/>
          <a:lstStyle>
            <a:lvl1pPr algn="l">
              <a:defRPr sz="1100" cap="all" spc="67" baseline="0">
                <a:solidFill>
                  <a:schemeClr val="tx1"/>
                </a:solidFill>
              </a:defRPr>
            </a:lvl1pPr>
          </a:lstStyle>
          <a:p>
            <a:endParaRPr lang="en-US"/>
          </a:p>
        </p:txBody>
      </p:sp>
      <p:sp>
        <p:nvSpPr>
          <p:cNvPr id="6" name="Slide Number Placeholder 5"/>
          <p:cNvSpPr>
            <a:spLocks noGrp="1"/>
          </p:cNvSpPr>
          <p:nvPr>
            <p:ph type="sldNum" sz="quarter" idx="4"/>
          </p:nvPr>
        </p:nvSpPr>
        <p:spPr>
          <a:xfrm>
            <a:off x="6412230" y="9322648"/>
            <a:ext cx="842010" cy="535516"/>
          </a:xfrm>
          <a:prstGeom prst="rect">
            <a:avLst/>
          </a:prstGeom>
        </p:spPr>
        <p:txBody>
          <a:bodyPr vert="horz" lIns="101882" tIns="50941" rIns="101882" bIns="50941" rtlCol="0" anchor="ctr"/>
          <a:lstStyle>
            <a:lvl1pPr algn="r">
              <a:defRPr sz="1200" baseline="0">
                <a:solidFill>
                  <a:schemeClr val="tx1"/>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18824" rtl="0" eaLnBrk="1" latinLnBrk="0" hangingPunct="1">
        <a:spcBef>
          <a:spcPct val="0"/>
        </a:spcBef>
        <a:buNone/>
        <a:defRPr sz="3300" kern="1200" cap="all" spc="56"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82059" indent="-382059"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1pPr>
      <a:lvl2pPr marL="827795" indent="-318383"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2pPr>
      <a:lvl3pPr marL="1273531"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3pPr>
      <a:lvl4pPr marL="1782943"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4pPr>
      <a:lvl5pPr marL="2292355"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5pPr>
      <a:lvl6pPr marL="2801767"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6pPr>
      <a:lvl7pPr marL="3311180"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7pPr>
      <a:lvl8pPr marL="3820592"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8pPr>
      <a:lvl9pPr marL="4330004"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g"/><Relationship Id="rId13" Type="http://schemas.openxmlformats.org/officeDocument/2006/relationships/image" Target="../media/image14.jpg"/><Relationship Id="rId3" Type="http://schemas.openxmlformats.org/officeDocument/2006/relationships/image" Target="../media/image4.jpg"/><Relationship Id="rId7" Type="http://schemas.openxmlformats.org/officeDocument/2006/relationships/image" Target="../media/image8.jpg"/><Relationship Id="rId12" Type="http://schemas.openxmlformats.org/officeDocument/2006/relationships/image" Target="../media/image13.jpg"/><Relationship Id="rId17" Type="http://schemas.openxmlformats.org/officeDocument/2006/relationships/hyperlink" Target="mailto:randy@randyehomes.com" TargetMode="External"/><Relationship Id="rId2" Type="http://schemas.openxmlformats.org/officeDocument/2006/relationships/image" Target="../media/image3.jpg"/><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image" Target="../media/image7.jpg"/><Relationship Id="rId11" Type="http://schemas.openxmlformats.org/officeDocument/2006/relationships/image" Target="../media/image12.jpg"/><Relationship Id="rId5" Type="http://schemas.openxmlformats.org/officeDocument/2006/relationships/image" Target="../media/image6.jpg"/><Relationship Id="rId15" Type="http://schemas.openxmlformats.org/officeDocument/2006/relationships/image" Target="../media/image16.jpeg"/><Relationship Id="rId10" Type="http://schemas.openxmlformats.org/officeDocument/2006/relationships/image" Target="../media/image11.jpg"/><Relationship Id="rId4" Type="http://schemas.openxmlformats.org/officeDocument/2006/relationships/image" Target="../media/image5.jpg"/><Relationship Id="rId9" Type="http://schemas.openxmlformats.org/officeDocument/2006/relationships/image" Target="../media/image10.jpg"/><Relationship Id="rId14"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16500" y="5486400"/>
            <a:ext cx="4027100" cy="2834640"/>
          </a:xfrm>
        </p:spPr>
        <p:txBody>
          <a:bodyPr>
            <a:noAutofit/>
          </a:bodyPr>
          <a:lstStyle/>
          <a:p>
            <a:r>
              <a:rPr lang="en-US" sz="1100" b="1" i="1" dirty="0"/>
              <a:t>PRICE REDUCTION OF $10,000</a:t>
            </a:r>
            <a:r>
              <a:rPr lang="en-US" sz="1100" b="1" i="1" dirty="0" smtClean="0"/>
              <a:t>!!</a:t>
            </a:r>
            <a:r>
              <a:rPr lang="en-US" sz="1100" b="1" i="1" dirty="0"/>
              <a:t/>
            </a:r>
            <a:br>
              <a:rPr lang="en-US" sz="1100" b="1" i="1" dirty="0"/>
            </a:br>
            <a:r>
              <a:rPr lang="en-US" sz="1100" b="1" i="1" dirty="0" smtClean="0"/>
              <a:t>Interior </a:t>
            </a:r>
            <a:r>
              <a:rPr lang="en-US" sz="1100" b="1" i="1" dirty="0"/>
              <a:t>of home totally </a:t>
            </a:r>
            <a:r>
              <a:rPr lang="en-US" sz="1100" b="1" i="1" dirty="0" smtClean="0"/>
              <a:t>repainted!!</a:t>
            </a:r>
            <a:r>
              <a:rPr lang="en-US" sz="1100" b="1" i="1" dirty="0"/>
              <a:t/>
            </a:r>
            <a:br>
              <a:rPr lang="en-US" sz="1100" b="1" i="1" dirty="0"/>
            </a:br>
            <a:r>
              <a:rPr lang="en-US" sz="1100" dirty="0" smtClean="0">
                <a:solidFill>
                  <a:schemeClr val="tx1"/>
                </a:solidFill>
              </a:rPr>
              <a:t>Adorable one story home on a cul-de-sac street in beautiful Legend Oaks Plantation. This home sits high on a large lot and has a VERY private backyard that looks out onto woods. There are NO homes behind you! The home features a large foyer which opens to a formal living room and formal dining room all with wood flooring. The kitchen is spacious and looks onto a large family room with lots of built-in bookcases, wired surround sound, and a cozy gas logs fireplace. This is the open floor plan everyone dreams about! The kitchen has an island, and a separate dining area. There is also a huge separate laundry room with sink which leads to the oversize 2-car garage. The master suite has a private bath with garden tub and separate shower, and a large walk-in closet. There are two bedrooms on the other side of the home from the master, with a Jack and Jill shared bath. Walk outside into the high ceiling screened porch and view your private getaway. There is also a patio area for grilling and soaking up the sun! There is even an invisible fence installed for your dog. The only thing left is for you to buy it and call it HOME!!!</a:t>
            </a:r>
            <a:endParaRPr lang="en-US" sz="1100" dirty="0">
              <a:solidFill>
                <a:schemeClr val="tx1"/>
              </a:solidFill>
            </a:endParaRPr>
          </a:p>
        </p:txBody>
      </p:sp>
      <p:sp>
        <p:nvSpPr>
          <p:cNvPr id="2" name="Title 1"/>
          <p:cNvSpPr>
            <a:spLocks noGrp="1"/>
          </p:cNvSpPr>
          <p:nvPr>
            <p:ph type="ctrTitle"/>
          </p:nvPr>
        </p:nvSpPr>
        <p:spPr>
          <a:xfrm>
            <a:off x="0" y="-41920"/>
            <a:ext cx="7772400" cy="762000"/>
          </a:xfrm>
        </p:spPr>
        <p:txBody>
          <a:bodyPr anchor="ctr"/>
          <a:lstStyle/>
          <a:p>
            <a:r>
              <a:rPr lang="en-US" sz="2800" spc="0" dirty="0" smtClean="0">
                <a:solidFill>
                  <a:srgbClr val="FFFF00"/>
                </a:solidFill>
                <a:effectLst>
                  <a:outerShdw blurRad="38100" dist="38100" dir="2700000" algn="tl">
                    <a:srgbClr val="000000">
                      <a:alpha val="43137"/>
                    </a:srgbClr>
                  </a:outerShdw>
                </a:effectLst>
              </a:rPr>
              <a:t>ADORABLE HOME IN </a:t>
            </a:r>
            <a:r>
              <a:rPr lang="en-US" sz="2800" spc="0" dirty="0">
                <a:solidFill>
                  <a:srgbClr val="FFFF00"/>
                </a:solidFill>
                <a:effectLst>
                  <a:outerShdw blurRad="38100" dist="38100" dir="2700000" algn="tl">
                    <a:srgbClr val="000000">
                      <a:alpha val="43137"/>
                    </a:srgbClr>
                  </a:outerShdw>
                </a:effectLst>
              </a:rPr>
              <a:t>LEGEND OAKS </a:t>
            </a:r>
            <a:r>
              <a:rPr lang="en-US" sz="2800" spc="0" dirty="0" smtClean="0">
                <a:solidFill>
                  <a:srgbClr val="FFFF00"/>
                </a:solidFill>
                <a:effectLst>
                  <a:outerShdw blurRad="38100" dist="38100" dir="2700000" algn="tl">
                    <a:srgbClr val="000000">
                      <a:alpha val="43137"/>
                    </a:srgbClr>
                  </a:outerShdw>
                </a:effectLst>
              </a:rPr>
              <a:t>PLANTATION</a:t>
            </a:r>
            <a:endParaRPr lang="en-US" sz="2800" spc="0" dirty="0">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00" y="762000"/>
            <a:ext cx="3759200" cy="2819400"/>
          </a:xfrm>
          <a:prstGeom prst="rect">
            <a:avLst/>
          </a:prstGeom>
          <a:ln>
            <a:noFill/>
          </a:ln>
          <a:effectLst>
            <a:softEdge rad="112500"/>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49600" y="6939280"/>
            <a:ext cx="1848000" cy="1386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30775"/>
            <a:ext cx="1848000" cy="1386000"/>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67400" y="5553280"/>
            <a:ext cx="1848000" cy="1386000"/>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18690" y="2195400"/>
            <a:ext cx="1848000" cy="1386000"/>
          </a:xfrm>
          <a:prstGeom prst="rect">
            <a:avLst/>
          </a:prstGeom>
          <a:ln>
            <a:noFill/>
          </a:ln>
          <a:effectLst>
            <a:softEdge rad="112500"/>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726800" y="8715160"/>
            <a:ext cx="1848000" cy="1386000"/>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700" y="5553280"/>
            <a:ext cx="1848000" cy="1386000"/>
          </a:xfrm>
          <a:prstGeom prst="rect">
            <a:avLst/>
          </a:prstGeom>
          <a:ln>
            <a:noFill/>
          </a:ln>
          <a:effectLst>
            <a:softEdge rad="112500"/>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67400" y="762000"/>
            <a:ext cx="1848000" cy="1386000"/>
          </a:xfrm>
          <a:prstGeom prst="rect">
            <a:avLst/>
          </a:prstGeom>
          <a:ln>
            <a:noFill/>
          </a:ln>
          <a:effectLst>
            <a:softEdge rad="112500"/>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700" y="8534400"/>
            <a:ext cx="1848000" cy="1386000"/>
          </a:xfrm>
          <a:prstGeom prst="rect">
            <a:avLst/>
          </a:prstGeom>
          <a:ln>
            <a:noFill/>
          </a:ln>
          <a:effectLst>
            <a:softEdge rad="112500"/>
          </a:effectLst>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400" y="2216775"/>
            <a:ext cx="1848000" cy="1386000"/>
          </a:xfrm>
          <a:prstGeom prst="rect">
            <a:avLst/>
          </a:prstGeom>
          <a:ln>
            <a:noFill/>
          </a:ln>
          <a:effectLst>
            <a:softEdge rad="112500"/>
          </a:effectLst>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400" y="7043840"/>
            <a:ext cx="1848000" cy="1386000"/>
          </a:xfrm>
          <a:prstGeom prst="rect">
            <a:avLst/>
          </a:prstGeom>
          <a:ln>
            <a:noFill/>
          </a:ln>
          <a:effectLst>
            <a:softEdge rad="112500"/>
          </a:effectLst>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400" y="8534400"/>
            <a:ext cx="1848000" cy="1386000"/>
          </a:xfrm>
          <a:prstGeom prst="rect">
            <a:avLst/>
          </a:prstGeom>
          <a:ln>
            <a:noFill/>
          </a:ln>
          <a:effectLst>
            <a:softEdge rad="112500"/>
          </a:effectLst>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18690" y="762000"/>
            <a:ext cx="1848000" cy="1386000"/>
          </a:xfrm>
          <a:prstGeom prst="rect">
            <a:avLst/>
          </a:prstGeom>
          <a:ln>
            <a:noFill/>
          </a:ln>
          <a:effectLst>
            <a:softEdge rad="112500"/>
          </a:effectLst>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0700" y="7051460"/>
            <a:ext cx="1848000" cy="1386000"/>
          </a:xfrm>
          <a:prstGeom prst="rect">
            <a:avLst/>
          </a:prstGeom>
          <a:ln>
            <a:noFill/>
          </a:ln>
          <a:effectLst>
            <a:softEdge rad="112500"/>
          </a:effectLst>
        </p:spPr>
      </p:pic>
      <p:pic>
        <p:nvPicPr>
          <p:cNvPr id="19" name="Picture 18"/>
          <p:cNvPicPr>
            <a:picLocks noChangeAspect="1"/>
          </p:cNvPicPr>
          <p:nvPr/>
        </p:nvPicPr>
        <p:blipFill rotWithShape="1">
          <a:blip r:embed="rId15">
            <a:extLst>
              <a:ext uri="{BEBA8EAE-BF5A-486C-A8C5-ECC9F3942E4B}">
                <a14:imgProps xmlns:a14="http://schemas.microsoft.com/office/drawing/2010/main">
                  <a14:imgLayer r:embed="rId16">
                    <a14:imgEffect>
                      <a14:brightnessContrast bright="-20000" contrast="40000"/>
                    </a14:imgEffect>
                  </a14:imgLayer>
                </a14:imgProps>
              </a:ext>
              <a:ext uri="{28A0092B-C50C-407E-A947-70E740481C1C}">
                <a14:useLocalDpi xmlns:a14="http://schemas.microsoft.com/office/drawing/2010/main" val="0"/>
              </a:ext>
            </a:extLst>
          </a:blip>
          <a:srcRect l="1831" t="23861" r="1" b="44890"/>
          <a:stretch/>
        </p:blipFill>
        <p:spPr>
          <a:xfrm>
            <a:off x="1340" y="3745920"/>
            <a:ext cx="7769720" cy="1386000"/>
          </a:xfrm>
          <a:prstGeom prst="rect">
            <a:avLst/>
          </a:prstGeom>
        </p:spPr>
      </p:pic>
      <p:sp>
        <p:nvSpPr>
          <p:cNvPr id="21" name="Title 1"/>
          <p:cNvSpPr txBox="1">
            <a:spLocks/>
          </p:cNvSpPr>
          <p:nvPr/>
        </p:nvSpPr>
        <p:spPr>
          <a:xfrm>
            <a:off x="1981200" y="8556680"/>
            <a:ext cx="3785490" cy="1425520"/>
          </a:xfrm>
          <a:prstGeom prst="rect">
            <a:avLst/>
          </a:prstGeom>
        </p:spPr>
        <p:txBody>
          <a:bodyPr vert="horz" lIns="101882" tIns="50941" rIns="101882" bIns="50941" rtlCol="0" anchor="b" anchorCtr="0">
            <a:noAutofit/>
          </a:bodyPr>
          <a:lstStyle>
            <a:lvl1pPr algn="ctr" defTabSz="1018824" rtl="0" eaLnBrk="1" latinLnBrk="0" hangingPunct="1">
              <a:spcBef>
                <a:spcPct val="0"/>
              </a:spcBef>
              <a:buNone/>
              <a:defRPr sz="3600" kern="1200" cap="all" spc="56"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cap="none" dirty="0" smtClean="0">
                <a:effectLst>
                  <a:outerShdw blurRad="38100" dist="38100" dir="2700000" algn="tl">
                    <a:srgbClr val="000000">
                      <a:alpha val="43137"/>
                    </a:srgbClr>
                  </a:outerShdw>
                </a:effectLst>
              </a:rPr>
              <a:t>Randy </a:t>
            </a:r>
            <a:r>
              <a:rPr lang="en-US" sz="2400" b="1" cap="none" dirty="0" err="1" smtClean="0">
                <a:effectLst>
                  <a:outerShdw blurRad="38100" dist="38100" dir="2700000" algn="tl">
                    <a:srgbClr val="000000">
                      <a:alpha val="43137"/>
                    </a:srgbClr>
                  </a:outerShdw>
                </a:effectLst>
              </a:rPr>
              <a:t>Espeseth</a:t>
            </a:r>
            <a:endParaRPr lang="en-US" sz="2400" b="1" cap="none" dirty="0" smtClean="0">
              <a:effectLst>
                <a:outerShdw blurRad="38100" dist="38100" dir="2700000" algn="tl">
                  <a:srgbClr val="000000">
                    <a:alpha val="43137"/>
                  </a:srgbClr>
                </a:outerShdw>
              </a:effectLst>
            </a:endParaRPr>
          </a:p>
          <a:p>
            <a:r>
              <a:rPr lang="en-US" sz="1600" dirty="0" smtClean="0"/>
              <a:t>(</a:t>
            </a:r>
            <a:r>
              <a:rPr lang="en-US" sz="1600" dirty="0"/>
              <a:t>843) </a:t>
            </a:r>
            <a:r>
              <a:rPr lang="en-US" sz="1600" dirty="0" smtClean="0"/>
              <a:t>743-1025</a:t>
            </a:r>
          </a:p>
          <a:p>
            <a:r>
              <a:rPr lang="en-US" sz="1600" cap="none" dirty="0" smtClean="0">
                <a:hlinkClick r:id="rId17"/>
              </a:rPr>
              <a:t>randy@randyehomes.com</a:t>
            </a:r>
            <a:endParaRPr lang="en-US" sz="1600" cap="none" dirty="0" smtClean="0"/>
          </a:p>
          <a:p>
            <a:endParaRPr lang="en-US" sz="1050" cap="none" dirty="0" smtClean="0"/>
          </a:p>
          <a:p>
            <a:r>
              <a:rPr lang="en-US" sz="800" cap="none" dirty="0" smtClean="0"/>
              <a:t>Brand Name Real Estate | 4 Carriage Ln | Suite 106 | Charleston, SC 29407</a:t>
            </a:r>
            <a:endParaRPr lang="en-US" sz="800" cap="none" dirty="0"/>
          </a:p>
        </p:txBody>
      </p:sp>
      <p:sp>
        <p:nvSpPr>
          <p:cNvPr id="22" name="Title 1"/>
          <p:cNvSpPr txBox="1">
            <a:spLocks/>
          </p:cNvSpPr>
          <p:nvPr/>
        </p:nvSpPr>
        <p:spPr>
          <a:xfrm>
            <a:off x="1340" y="3745920"/>
            <a:ext cx="7772400" cy="1386000"/>
          </a:xfrm>
          <a:prstGeom prst="rect">
            <a:avLst/>
          </a:prstGeom>
        </p:spPr>
        <p:txBody>
          <a:bodyPr vert="horz" lIns="101882" tIns="50941" rIns="101882" bIns="50941" rtlCol="0" anchor="ctr" anchorCtr="0">
            <a:noAutofit/>
          </a:bodyPr>
          <a:lstStyle>
            <a:lvl1pPr algn="ctr" defTabSz="1018824" rtl="0" eaLnBrk="1" latinLnBrk="0" hangingPunct="1">
              <a:spcBef>
                <a:spcPct val="0"/>
              </a:spcBef>
              <a:buNone/>
              <a:defRPr sz="3600" kern="1200" cap="all" spc="56"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dirty="0">
                <a:solidFill>
                  <a:srgbClr val="FFFF00"/>
                </a:solidFill>
                <a:effectLst>
                  <a:outerShdw blurRad="38100" dist="38100" dir="2700000" algn="tl">
                    <a:srgbClr val="000000">
                      <a:alpha val="43137"/>
                    </a:srgbClr>
                  </a:outerShdw>
                </a:effectLst>
              </a:rPr>
              <a:t>105 Brandy Ct ~ </a:t>
            </a:r>
            <a:r>
              <a:rPr lang="en-US" sz="2800" dirty="0" smtClean="0">
                <a:solidFill>
                  <a:srgbClr val="FFFF00"/>
                </a:solidFill>
                <a:effectLst>
                  <a:outerShdw blurRad="38100" dist="38100" dir="2700000" algn="tl">
                    <a:srgbClr val="000000">
                      <a:alpha val="43137"/>
                    </a:srgbClr>
                  </a:outerShdw>
                </a:effectLst>
              </a:rPr>
              <a:t>Summerville</a:t>
            </a:r>
          </a:p>
          <a:p>
            <a:pPr algn="l"/>
            <a:endParaRPr lang="en-US" sz="2800" dirty="0" smtClean="0">
              <a:solidFill>
                <a:srgbClr val="FFFF00"/>
              </a:solidFill>
              <a:effectLst>
                <a:outerShdw blurRad="38100" dist="38100" dir="2700000" algn="tl">
                  <a:srgbClr val="000000">
                    <a:alpha val="43137"/>
                  </a:srgbClr>
                </a:outerShdw>
              </a:effectLst>
            </a:endParaRPr>
          </a:p>
          <a:p>
            <a:pPr algn="r"/>
            <a:r>
              <a:rPr lang="en-US" sz="2800" dirty="0" smtClean="0">
                <a:solidFill>
                  <a:srgbClr val="FFFF00"/>
                </a:solidFill>
                <a:effectLst>
                  <a:outerShdw blurRad="38100" dist="38100" dir="2700000" algn="tl">
                    <a:srgbClr val="000000">
                      <a:alpha val="43137"/>
                    </a:srgbClr>
                  </a:outerShdw>
                </a:effectLst>
              </a:rPr>
              <a:t>MLS# 1315032 ~ $245,000</a:t>
            </a:r>
            <a:endParaRPr lang="en-US" sz="28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7389136"/>
      </p:ext>
    </p:extLst>
  </p:cSld>
  <p:clrMapOvr>
    <a:masterClrMapping/>
  </p:clrMapOvr>
</p:sld>
</file>

<file path=ppt/theme/theme1.xml><?xml version="1.0" encoding="utf-8"?>
<a:theme xmlns:a="http://schemas.openxmlformats.org/drawingml/2006/main" name="Horizo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39</TotalTime>
  <Words>46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Horizon</vt:lpstr>
      <vt:lpstr>ADORABLE HOME IN LEGEND OAKS PLANTATION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Adorable Home in Legend Oaks Plantation</dc:title>
  <dc:creator>CVH360</dc:creator>
  <cp:lastModifiedBy>atp1313@gmail.com</cp:lastModifiedBy>
  <cp:revision>6</cp:revision>
  <dcterms:created xsi:type="dcterms:W3CDTF">2006-08-16T00:00:00Z</dcterms:created>
  <dcterms:modified xsi:type="dcterms:W3CDTF">2013-10-10T16:19:50Z</dcterms:modified>
</cp:coreProperties>
</file>