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homesinthelowcountry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swegos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9"/>
          <a:stretch/>
        </p:blipFill>
        <p:spPr>
          <a:xfrm>
            <a:off x="1" y="471958"/>
            <a:ext cx="6172200" cy="423873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48628"/>
            <a:ext cx="6172201" cy="424156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Better-Than-New home in Sanctuary Cove in Cane Bay w/ double front porches &amp; cul-de-sac lot on the POND w/ fenced back yard! TONS OF UPGRADES - antique bronze hardware, wood floors, upgraded lights, extensive crown molding, built-in surround sound, central vacuum system, </a:t>
            </a:r>
            <a:r>
              <a:rPr lang="en-US" sz="18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tankless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hot water, monkey bar storage in garage, &amp; 2-inch blinds throughout. Downstairs features huge eat-in kitchen with large island, granite counters, tile backsplash, stainless appliances, &amp; enormous walk-in pantry. Large open-concept family room features gas logs &amp; lots of windows overlooking pond. Mudroom w/ custom built-ins, half bath, formal dining &amp; living/flex space. Upstairs features 5 large bedrooms, 3 full baths and flex space. Master suite is a private retreat with access to upstairs porch. One-of-a-Kind!</a:t>
            </a:r>
            <a:endParaRPr lang="en-US" sz="18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800" y="9142146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970" y="8991600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Will Oswald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790-4949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swegos@gmail.com</a:t>
            </a:r>
            <a:endParaRPr lang="en-US" sz="1200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hlinkClick r:id="rId5"/>
              </a:rPr>
              <a:t>www.HomesInTheLowcountry.com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ERA Wilder Realty, Inc | 234 N Main St | Summerville, SC 29483</a:t>
            </a:r>
          </a:p>
        </p:txBody>
      </p:sp>
      <p:sp>
        <p:nvSpPr>
          <p:cNvPr id="8" name="Rectangle 7"/>
          <p:cNvSpPr/>
          <p:nvPr/>
        </p:nvSpPr>
        <p:spPr>
          <a:xfrm>
            <a:off x="-2970" y="3633472"/>
            <a:ext cx="61751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105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Swiftwater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 Way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Cane Bay Plantation ~ Summerville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MLS# 16027308 ~ $315,900 ~ 3,207sf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10920" y="9139809"/>
            <a:ext cx="858909" cy="81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9" y="3681589"/>
            <a:ext cx="1549022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6" y="5821343"/>
            <a:ext cx="1549025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6" y="6891219"/>
            <a:ext cx="1549025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9" y="7961095"/>
            <a:ext cx="1549022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6" y="4751465"/>
            <a:ext cx="1549025" cy="102910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7" y="471958"/>
            <a:ext cx="1549024" cy="102910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9" y="2611713"/>
            <a:ext cx="1549022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376" y="1541835"/>
            <a:ext cx="1549025" cy="102910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467718"/>
          </a:xfrm>
          <a:solidFill>
            <a:schemeClr val="tx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Beautiful Home In Cane Bay Loaded With Upgrades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194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Beautiful Home In Cane Bay Loaded With Upgrades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40</cp:revision>
  <dcterms:created xsi:type="dcterms:W3CDTF">2006-08-16T00:00:00Z</dcterms:created>
  <dcterms:modified xsi:type="dcterms:W3CDTF">2016-11-22T15:50:34Z</dcterms:modified>
</cp:coreProperties>
</file>