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p:scale>
          <a:sx n="100" d="100"/>
          <a:sy n="100" d="100"/>
        </p:scale>
        <p:origin x="-948" y="33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10/31/2013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4"/>
            <a:ext cx="6477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1"/>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1"/>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10/31/2013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8"/>
            <a:ext cx="343416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2" y="2251498"/>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1"/>
            <a:ext cx="343416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2" y="3464561"/>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10/31/2013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10/31/2013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0" y="2235201"/>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10/31/2013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4"/>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10/31/2013</a:t>
            </a:fld>
            <a:endParaRPr lang="en-US"/>
          </a:p>
        </p:txBody>
      </p:sp>
      <p:sp>
        <p:nvSpPr>
          <p:cNvPr id="3" name="Footer Placeholder 2"/>
          <p:cNvSpPr>
            <a:spLocks noGrp="1"/>
          </p:cNvSpPr>
          <p:nvPr>
            <p:ph type="ftr" sz="quarter" idx="3"/>
          </p:nvPr>
        </p:nvSpPr>
        <p:spPr>
          <a:xfrm>
            <a:off x="2655570" y="9411124"/>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4"/>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83241"/>
            <a:ext cx="7772400" cy="378759"/>
          </a:xfrm>
        </p:spPr>
        <p:txBody>
          <a:bodyPr anchor="b">
            <a:noAutofit/>
          </a:bodyPr>
          <a:lstStyle/>
          <a:p>
            <a:r>
              <a:rPr lang="en-US" sz="2400" dirty="0">
                <a:effectLst>
                  <a:outerShdw blurRad="38100" dist="38100" dir="2700000" algn="tl">
                    <a:srgbClr val="000000">
                      <a:alpha val="43137"/>
                    </a:srgbClr>
                  </a:outerShdw>
                </a:effectLst>
                <a:latin typeface="Century Gothic" panose="020B0502020202020204" pitchFamily="34" charset="0"/>
              </a:rPr>
              <a:t>1064 OT Wallace Blvd, </a:t>
            </a:r>
            <a:r>
              <a:rPr lang="en-US" sz="2400" dirty="0" err="1" smtClean="0">
                <a:effectLst>
                  <a:outerShdw blurRad="38100" dist="38100" dir="2700000" algn="tl">
                    <a:srgbClr val="000000">
                      <a:alpha val="43137"/>
                    </a:srgbClr>
                  </a:outerShdw>
                </a:effectLst>
                <a:latin typeface="Century Gothic" panose="020B0502020202020204" pitchFamily="34" charset="0"/>
              </a:rPr>
              <a:t>moncks</a:t>
            </a:r>
            <a:r>
              <a:rPr lang="en-US" sz="2400" dirty="0" smtClean="0">
                <a:effectLst>
                  <a:outerShdw blurRad="38100" dist="38100" dir="2700000" algn="tl">
                    <a:srgbClr val="000000">
                      <a:alpha val="43137"/>
                    </a:srgbClr>
                  </a:outerShdw>
                </a:effectLst>
                <a:latin typeface="Century Gothic" panose="020B0502020202020204" pitchFamily="34" charset="0"/>
              </a:rPr>
              <a:t> corner</a:t>
            </a:r>
            <a:endParaRPr lang="en-US" sz="2400" dirty="0">
              <a:effectLst>
                <a:outerShdw blurRad="38100" dist="38100" dir="2700000" algn="tl">
                  <a:srgbClr val="000000">
                    <a:alpha val="43137"/>
                  </a:srgbClr>
                </a:outerShdw>
              </a:effectLst>
              <a:latin typeface="Century Gothic" panose="020B0502020202020204" pitchFamily="34" charset="0"/>
            </a:endParaRPr>
          </a:p>
        </p:txBody>
      </p:sp>
      <p:sp>
        <p:nvSpPr>
          <p:cNvPr id="3" name="Subtitle 2"/>
          <p:cNvSpPr>
            <a:spLocks noGrp="1"/>
          </p:cNvSpPr>
          <p:nvPr>
            <p:ph type="subTitle" idx="1"/>
          </p:nvPr>
        </p:nvSpPr>
        <p:spPr>
          <a:xfrm>
            <a:off x="228600" y="-11373"/>
            <a:ext cx="7315200" cy="392373"/>
          </a:xfrm>
        </p:spPr>
        <p:txBody>
          <a:bodyPr>
            <a:normAutofit/>
          </a:bodyPr>
          <a:lstStyle/>
          <a:p>
            <a:r>
              <a:rPr lang="en-US" sz="1800" i="1" dirty="0">
                <a:effectLst>
                  <a:outerShdw blurRad="38100" dist="38100" dir="2700000" algn="tl">
                    <a:srgbClr val="000000">
                      <a:alpha val="43137"/>
                    </a:srgbClr>
                  </a:outerShdw>
                </a:effectLst>
                <a:latin typeface="Century Gothic" pitchFamily="34" charset="0"/>
              </a:rPr>
              <a:t>New Construction in Berkeley Country Club</a:t>
            </a:r>
            <a:endParaRPr lang="en-US" sz="1800" i="1" dirty="0">
              <a:effectLst>
                <a:outerShdw blurRad="38100" dist="38100" dir="2700000" algn="tl">
                  <a:srgbClr val="000000">
                    <a:alpha val="43137"/>
                  </a:srgbClr>
                </a:outerShdw>
              </a:effectLst>
              <a:latin typeface="Century Gothic"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5226" y="759759"/>
            <a:ext cx="4876800" cy="3657600"/>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12026" y="759759"/>
            <a:ext cx="2438400" cy="18288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12026" y="2591871"/>
            <a:ext cx="2438400" cy="1828800"/>
          </a:xfrm>
          <a:prstGeom prst="rect">
            <a:avLst/>
          </a:prstGeom>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35226" y="4419600"/>
            <a:ext cx="2438400" cy="1828800"/>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73626" y="4419600"/>
            <a:ext cx="2438400" cy="1828800"/>
          </a:xfrm>
          <a:prstGeom prst="rect">
            <a:avLst/>
          </a:prstGeom>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112026" y="4419600"/>
            <a:ext cx="2438400" cy="1828800"/>
          </a:xfrm>
          <a:prstGeom prst="rect">
            <a:avLst/>
          </a:prstGeom>
        </p:spPr>
      </p:pic>
      <p:sp>
        <p:nvSpPr>
          <p:cNvPr id="11" name="Rectangle 10"/>
          <p:cNvSpPr/>
          <p:nvPr/>
        </p:nvSpPr>
        <p:spPr>
          <a:xfrm>
            <a:off x="76200" y="6365081"/>
            <a:ext cx="4953000" cy="3693319"/>
          </a:xfrm>
          <a:prstGeom prst="rect">
            <a:avLst/>
          </a:prstGeom>
        </p:spPr>
        <p:txBody>
          <a:bodyPr wrap="square">
            <a:spAutoFit/>
          </a:bodyPr>
          <a:lstStyle/>
          <a:p>
            <a:pPr algn="ctr"/>
            <a:r>
              <a:rPr lang="en-US" sz="1300" dirty="0">
                <a:effectLst>
                  <a:outerShdw blurRad="38100" dist="38100" dir="2700000" algn="tl">
                    <a:srgbClr val="000000">
                      <a:alpha val="43137"/>
                    </a:srgbClr>
                  </a:outerShdw>
                </a:effectLst>
              </a:rPr>
              <a:t>New Construction home loaded with upgrades throughout! This is an all brick, single story home with 3 bedrooms, 2.5 baths and a FROG that could serve as a 4th bedroom, office area, or kids play area. Home has a very open floor plan and features granite counter tops, 42" cherry cabinets with crown molding, ceilings fans throughout, stainless steel appliances, built-in microwave, side by side stainless refrigerator that will convey, wood floors in the foyer, dining room, sun room and breakfast area. Ceramic tile in kitchen, bathrooms and laundry room, Heavy trim package, 9' smooth ceilings, gas fireplace, full laundry room complete with utility sink and cabinets. Sun room over looks the peaceful wooded backyard. The Master Suite is large with tray ceiling and ceiling fan. The Master Bath serves as a perfect retreat complete with a separate jetted tub, shower and large walk-in closet. Home boasts a 2 car side entry garage complete with a garage door opener, gutters, architectural shingles and backs to woods for privacy and quiet. This is a beautiful home with lots of upgrades, you will not be disappointed!</a:t>
            </a:r>
            <a:endParaRPr lang="en-US" sz="1300" dirty="0">
              <a:effectLst>
                <a:outerShdw blurRad="38100" dist="38100" dir="2700000" algn="tl">
                  <a:srgbClr val="000000">
                    <a:alpha val="43137"/>
                  </a:srgbClr>
                </a:outerShdw>
              </a:effectLst>
            </a:endParaRPr>
          </a:p>
        </p:txBody>
      </p:sp>
      <p:sp>
        <p:nvSpPr>
          <p:cNvPr id="12" name="Rectangle 11"/>
          <p:cNvSpPr/>
          <p:nvPr/>
        </p:nvSpPr>
        <p:spPr>
          <a:xfrm>
            <a:off x="5181600" y="6351814"/>
            <a:ext cx="2399372" cy="1631216"/>
          </a:xfrm>
          <a:prstGeom prst="rect">
            <a:avLst/>
          </a:prstGeom>
        </p:spPr>
        <p:txBody>
          <a:bodyPr wrap="square">
            <a:spAutoFit/>
          </a:bodyPr>
          <a:lstStyle/>
          <a:p>
            <a:pPr marL="342900" indent="-342900">
              <a:buFont typeface="Arial" pitchFamily="34" charset="0"/>
              <a:buChar char="•"/>
            </a:pPr>
            <a:r>
              <a:rPr lang="en-US" dirty="0">
                <a:effectLst>
                  <a:outerShdw blurRad="38100" dist="38100" dir="2700000" algn="tl">
                    <a:srgbClr val="000000">
                      <a:alpha val="43137"/>
                    </a:srgbClr>
                  </a:outerShdw>
                </a:effectLst>
              </a:rPr>
              <a:t>Asking $250,000</a:t>
            </a:r>
          </a:p>
          <a:p>
            <a:pPr marL="342900" indent="-342900">
              <a:buFont typeface="Arial" pitchFamily="34" charset="0"/>
              <a:buChar char="•"/>
            </a:pPr>
            <a:r>
              <a:rPr lang="en-US" dirty="0">
                <a:effectLst>
                  <a:outerShdw blurRad="38100" dist="38100" dir="2700000" algn="tl">
                    <a:srgbClr val="000000">
                      <a:alpha val="43137"/>
                    </a:srgbClr>
                  </a:outerShdw>
                </a:effectLst>
              </a:rPr>
              <a:t>MLS</a:t>
            </a:r>
            <a:r>
              <a:rPr lang="en-US" dirty="0">
                <a:effectLst>
                  <a:outerShdw blurRad="38100" dist="38100" dir="2700000" algn="tl">
                    <a:srgbClr val="000000">
                      <a:alpha val="43137"/>
                    </a:srgbClr>
                  </a:outerShdw>
                </a:effectLst>
              </a:rPr>
              <a:t># </a:t>
            </a:r>
            <a:r>
              <a:rPr lang="en-US" dirty="0">
                <a:effectLst>
                  <a:outerShdw blurRad="38100" dist="38100" dir="2700000" algn="tl">
                    <a:srgbClr val="000000">
                      <a:alpha val="43137"/>
                    </a:srgbClr>
                  </a:outerShdw>
                </a:effectLst>
              </a:rPr>
              <a:t>1327490</a:t>
            </a:r>
          </a:p>
          <a:p>
            <a:pPr marL="342900" indent="-342900">
              <a:buFont typeface="Arial" pitchFamily="34" charset="0"/>
              <a:buChar char="•"/>
            </a:pPr>
            <a:r>
              <a:rPr lang="en-US" dirty="0">
                <a:effectLst>
                  <a:outerShdw blurRad="38100" dist="38100" dir="2700000" algn="tl">
                    <a:srgbClr val="000000">
                      <a:alpha val="43137"/>
                    </a:srgbClr>
                  </a:outerShdw>
                </a:effectLst>
              </a:rPr>
              <a:t>2,455  </a:t>
            </a:r>
            <a:r>
              <a:rPr lang="en-US" dirty="0" err="1">
                <a:effectLst>
                  <a:outerShdw blurRad="38100" dist="38100" dir="2700000" algn="tl">
                    <a:srgbClr val="000000">
                      <a:alpha val="43137"/>
                    </a:srgbClr>
                  </a:outerShdw>
                </a:effectLst>
              </a:rPr>
              <a:t>SqFt</a:t>
            </a:r>
            <a:endParaRPr lang="en-US" dirty="0">
              <a:effectLst>
                <a:outerShdw blurRad="38100" dist="38100" dir="2700000" algn="tl">
                  <a:srgbClr val="000000">
                    <a:alpha val="43137"/>
                  </a:srgbClr>
                </a:outerShdw>
              </a:effectLst>
            </a:endParaRPr>
          </a:p>
          <a:p>
            <a:pPr marL="342900" indent="-342900">
              <a:buFont typeface="Arial" pitchFamily="34" charset="0"/>
              <a:buChar char="•"/>
            </a:pPr>
            <a:r>
              <a:rPr lang="en-US" dirty="0">
                <a:effectLst>
                  <a:outerShdw blurRad="38100" dist="38100" dir="2700000" algn="tl">
                    <a:srgbClr val="000000">
                      <a:alpha val="43137"/>
                    </a:srgbClr>
                  </a:outerShdw>
                </a:effectLst>
              </a:rPr>
              <a:t>3 Bed/2½ Baths</a:t>
            </a:r>
          </a:p>
          <a:p>
            <a:pPr marL="342900" indent="-342900">
              <a:buFont typeface="Arial" pitchFamily="34" charset="0"/>
              <a:buChar char="•"/>
            </a:pPr>
            <a:r>
              <a:rPr lang="en-US" dirty="0">
                <a:effectLst>
                  <a:outerShdw blurRad="38100" dist="38100" dir="2700000" algn="tl">
                    <a:srgbClr val="000000">
                      <a:alpha val="43137"/>
                    </a:srgbClr>
                  </a:outerShdw>
                </a:effectLst>
              </a:rPr>
              <a:t>Private &amp; Quiet</a:t>
            </a:r>
            <a:endParaRPr lang="en-US" dirty="0">
              <a:effectLst>
                <a:outerShdw blurRad="38100" dist="38100" dir="2700000" algn="tl">
                  <a:srgbClr val="000000">
                    <a:alpha val="43137"/>
                  </a:srgbClr>
                </a:outerShdw>
              </a:effectLst>
            </a:endParaRPr>
          </a:p>
        </p:txBody>
      </p:sp>
      <p:pic>
        <p:nvPicPr>
          <p:cNvPr id="13" name="Picture 1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610600" y="8289051"/>
            <a:ext cx="893722" cy="1340583"/>
          </a:xfrm>
          <a:prstGeom prst="roundRect">
            <a:avLst/>
          </a:prstGeom>
        </p:spPr>
      </p:pic>
      <p:sp>
        <p:nvSpPr>
          <p:cNvPr id="15" name="Subtitle 2"/>
          <p:cNvSpPr txBox="1">
            <a:spLocks/>
          </p:cNvSpPr>
          <p:nvPr/>
        </p:nvSpPr>
        <p:spPr>
          <a:xfrm>
            <a:off x="5112026" y="8940834"/>
            <a:ext cx="1893927" cy="1029698"/>
          </a:xfrm>
          <a:prstGeom prst="rect">
            <a:avLst/>
          </a:prstGeom>
        </p:spPr>
        <p:txBody>
          <a:bodyPr vert="horz" lIns="91440" tIns="45720" rIns="91440" bIns="45720" rtlCol="0" anchor="ctr">
            <a:normAutofit fontScale="400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pPr algn="ctr"/>
            <a:r>
              <a:rPr lang="en-US" sz="3300" dirty="0">
                <a:effectLst>
                  <a:outerShdw blurRad="38100" dist="38100" dir="2700000" algn="tl">
                    <a:srgbClr val="000000">
                      <a:alpha val="43137"/>
                    </a:srgbClr>
                  </a:outerShdw>
                </a:effectLst>
              </a:rPr>
              <a:t>Troy Phillips</a:t>
            </a:r>
          </a:p>
          <a:p>
            <a:pPr algn="ctr"/>
            <a:r>
              <a:rPr lang="en-US" i="0" dirty="0" smtClean="0">
                <a:effectLst>
                  <a:outerShdw blurRad="38100" dist="38100" dir="2700000" algn="tl">
                    <a:srgbClr val="000000">
                      <a:alpha val="43137"/>
                    </a:srgbClr>
                  </a:outerShdw>
                </a:effectLst>
              </a:rPr>
              <a:t>C 843-296-7403</a:t>
            </a:r>
            <a:br>
              <a:rPr lang="en-US" i="0" dirty="0" smtClean="0">
                <a:effectLst>
                  <a:outerShdw blurRad="38100" dist="38100" dir="2700000" algn="tl">
                    <a:srgbClr val="000000">
                      <a:alpha val="43137"/>
                    </a:srgbClr>
                  </a:outerShdw>
                </a:effectLst>
              </a:rPr>
            </a:br>
            <a:r>
              <a:rPr lang="en-US" i="0" dirty="0" smtClean="0">
                <a:effectLst>
                  <a:outerShdw blurRad="38100" dist="38100" dir="2700000" algn="tl">
                    <a:srgbClr val="000000">
                      <a:alpha val="43137"/>
                    </a:srgbClr>
                  </a:outerShdw>
                </a:effectLst>
              </a:rPr>
              <a:t>O </a:t>
            </a:r>
            <a:r>
              <a:rPr lang="en-US" i="0" dirty="0"/>
              <a:t>843-797-7799</a:t>
            </a:r>
            <a:endParaRPr lang="en-US" i="0" dirty="0" smtClean="0">
              <a:effectLst>
                <a:outerShdw blurRad="38100" dist="38100" dir="2700000" algn="tl">
                  <a:srgbClr val="000000">
                    <a:alpha val="43137"/>
                  </a:srgbClr>
                </a:outerShdw>
              </a:effectLst>
            </a:endParaRPr>
          </a:p>
          <a:p>
            <a:pPr algn="ctr"/>
            <a:r>
              <a:rPr lang="en-US" sz="1600" i="0" dirty="0" smtClean="0">
                <a:effectLst>
                  <a:outerShdw blurRad="38100" dist="38100" dir="2700000" algn="tl">
                    <a:srgbClr val="000000">
                      <a:alpha val="43137"/>
                    </a:srgbClr>
                  </a:outerShdw>
                </a:effectLst>
              </a:rPr>
              <a:t> tphillips@carolinaone.com</a:t>
            </a:r>
            <a:br>
              <a:rPr lang="en-US" sz="1600" i="0" dirty="0" smtClean="0">
                <a:effectLst>
                  <a:outerShdw blurRad="38100" dist="38100" dir="2700000" algn="tl">
                    <a:srgbClr val="000000">
                      <a:alpha val="43137"/>
                    </a:srgbClr>
                  </a:outerShdw>
                </a:effectLst>
              </a:rPr>
            </a:br>
            <a:r>
              <a:rPr lang="en-US" sz="1600" i="0" dirty="0" smtClean="0">
                <a:effectLst>
                  <a:outerShdw blurRad="38100" dist="38100" dir="2700000" algn="tl">
                    <a:srgbClr val="000000">
                      <a:alpha val="43137"/>
                    </a:srgbClr>
                  </a:outerShdw>
                </a:effectLst>
              </a:rPr>
              <a:t>www.troyaphillips.com</a:t>
            </a:r>
            <a:endParaRPr lang="en-US" sz="1600" i="0" dirty="0">
              <a:effectLst>
                <a:outerShdw blurRad="38100" dist="38100" dir="2700000" algn="tl">
                  <a:srgbClr val="000000">
                    <a:alpha val="43137"/>
                  </a:srgbClr>
                </a:outerShdw>
              </a:effectLst>
            </a:endParaRPr>
          </a:p>
        </p:txBody>
      </p:sp>
      <p:sp>
        <p:nvSpPr>
          <p:cNvPr id="14" name="TextBox 13"/>
          <p:cNvSpPr txBox="1"/>
          <p:nvPr/>
        </p:nvSpPr>
        <p:spPr>
          <a:xfrm>
            <a:off x="-3352800" y="6900325"/>
            <a:ext cx="2749826" cy="707886"/>
          </a:xfrm>
          <a:prstGeom prst="rect">
            <a:avLst/>
          </a:prstGeom>
          <a:noFill/>
        </p:spPr>
        <p:txBody>
          <a:bodyPr wrap="square" rtlCol="0">
            <a:spAutoFit/>
          </a:bodyPr>
          <a:lstStyle/>
          <a:p>
            <a:r>
              <a:rPr lang="en-US" dirty="0"/>
              <a:t>www.troyaphillips.com</a:t>
            </a:r>
            <a:endParaRPr lang="en-US" dirty="0"/>
          </a:p>
        </p:txBody>
      </p:sp>
      <p:pic>
        <p:nvPicPr>
          <p:cNvPr id="1028" name="Picture 4" descr="http://www.charlestonaddress.com/images/CarolinaOne.jp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382000" y="6553200"/>
            <a:ext cx="2039472" cy="140213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www.bobette.net/images/logo.jp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27684" y="8138118"/>
            <a:ext cx="707203" cy="375702"/>
          </a:xfrm>
          <a:prstGeom prst="roundRect">
            <a:avLst/>
          </a:prstGeom>
          <a:noFill/>
          <a:extLst>
            <a:ext uri="{909E8E84-426E-40DD-AFC4-6F175D3DCCD1}">
              <a14:hiddenFill xmlns:a14="http://schemas.microsoft.com/office/drawing/2010/main">
                <a:solidFill>
                  <a:srgbClr val="FFFFFF"/>
                </a:solidFill>
              </a14:hiddenFill>
            </a:ext>
          </a:extLst>
        </p:spPr>
      </p:pic>
      <p:pic>
        <p:nvPicPr>
          <p:cNvPr id="1026" name="Picture 2" descr="http://images2.e-net.com/pruosha/agent/full/13204.jpg"/>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010399" y="8916396"/>
            <a:ext cx="702757" cy="1054136"/>
          </a:xfrm>
          <a:prstGeom prst="round2Diag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cxnSp>
        <p:nvCxnSpPr>
          <p:cNvPr id="17" name="Straight Connector 16"/>
          <p:cNvCxnSpPr/>
          <p:nvPr/>
        </p:nvCxnSpPr>
        <p:spPr>
          <a:xfrm>
            <a:off x="818369" y="382121"/>
            <a:ext cx="6135663" cy="0"/>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5112026" y="6365081"/>
            <a:ext cx="0" cy="3605451"/>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33030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109</TotalTime>
  <Words>249</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1064 OT Wallace Blvd, moncks corner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721 High Battery Cir, Mt Pleasant</dc:title>
  <dc:creator>CVH360</dc:creator>
  <cp:lastModifiedBy>atp1313@gmail.com</cp:lastModifiedBy>
  <cp:revision>13</cp:revision>
  <dcterms:created xsi:type="dcterms:W3CDTF">2006-08-16T00:00:00Z</dcterms:created>
  <dcterms:modified xsi:type="dcterms:W3CDTF">2013-10-31T23:40:49Z</dcterms:modified>
</cp:coreProperties>
</file>