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5867400" cy="1295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Realtor Luncheon Open House</a:t>
            </a:r>
            <a:br>
              <a:rPr lang="en-US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Thursday 11-1</a:t>
            </a:r>
            <a:endParaRPr lang="en-US" sz="36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6400800" cy="129540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1069 Blockade Runner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Pkwy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River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Birch ~ Summerville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charlestonvirtualhomes.com/images/logos/Horn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839" y="5410200"/>
            <a:ext cx="251460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114800" y="5419636"/>
            <a:ext cx="244503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 Horne</a:t>
            </a:r>
          </a:p>
          <a:p>
            <a:pPr algn="r"/>
            <a:endParaRPr lang="pt-B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843-303-1059</a:t>
            </a:r>
          </a:p>
          <a:p>
            <a:pPr algn="r"/>
            <a: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843-875-4676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86799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HORNE REALTY, LLC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BOX 50823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SUMMERVILLE, SC 29485</a:t>
            </a:r>
          </a:p>
        </p:txBody>
      </p:sp>
      <p:sp>
        <p:nvSpPr>
          <p:cNvPr id="7" name="32-Point Star 6"/>
          <p:cNvSpPr/>
          <p:nvPr/>
        </p:nvSpPr>
        <p:spPr>
          <a:xfrm rot="867216">
            <a:off x="6096776" y="146282"/>
            <a:ext cx="2998973" cy="1447800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  <a:r>
              <a:rPr lang="en-US" dirty="0" smtClean="0"/>
              <a:t>rawing </a:t>
            </a:r>
            <a:r>
              <a:rPr lang="en-US" dirty="0"/>
              <a:t>for a $50 </a:t>
            </a:r>
            <a:r>
              <a:rPr lang="en-US" dirty="0" smtClean="0"/>
              <a:t>Gift 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67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Realtor Luncheon Open House Thursday 11-1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Realtor Luncheon Open House Thursday 11-1</dc:title>
  <dc:creator>CVH360</dc:creator>
  <cp:lastModifiedBy>atp1313@gmail.com</cp:lastModifiedBy>
  <cp:revision>2</cp:revision>
  <dcterms:created xsi:type="dcterms:W3CDTF">2006-08-16T00:00:00Z</dcterms:created>
  <dcterms:modified xsi:type="dcterms:W3CDTF">2013-05-15T15:02:17Z</dcterms:modified>
</cp:coreProperties>
</file>