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7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0292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0" y="539113"/>
            <a:ext cx="3733800" cy="2737485"/>
          </a:xfrm>
        </p:spPr>
        <p:txBody>
          <a:bodyPr>
            <a:noAutofit/>
          </a:bodyPr>
          <a:lstStyle/>
          <a:p>
            <a:r>
              <a:rPr lang="en-US" sz="2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106 Barrie Court</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Crowfield Plantation</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Goose Creek, SC</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16026359</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$196,000</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br>
              <a:rPr lang="en-US" sz="20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rPr>
              <a:t>1,806 </a:t>
            </a:r>
            <a:r>
              <a:rPr lang="en-US" sz="1400" dirty="0" err="1">
                <a:latin typeface="Georgia" panose="02040502050405020303" pitchFamily="18" charset="0"/>
                <a:cs typeface="Microsoft Sans Serif" panose="020B0604020202020204" pitchFamily="34" charset="0"/>
              </a:rPr>
              <a:t>Sq</a:t>
            </a:r>
            <a:r>
              <a:rPr lang="en-US" sz="1400" dirty="0">
                <a:latin typeface="Georgia" panose="02040502050405020303" pitchFamily="18" charset="0"/>
                <a:cs typeface="Microsoft Sans Serif" panose="020B0604020202020204" pitchFamily="34" charset="0"/>
              </a:rPr>
              <a:t> Ft - 3 Bedroom - 2 Bath</a:t>
            </a:r>
          </a:p>
        </p:txBody>
      </p:sp>
      <p:sp>
        <p:nvSpPr>
          <p:cNvPr id="3" name="Subtitle 2"/>
          <p:cNvSpPr>
            <a:spLocks noGrp="1"/>
          </p:cNvSpPr>
          <p:nvPr>
            <p:ph type="subTitle" idx="1"/>
          </p:nvPr>
        </p:nvSpPr>
        <p:spPr>
          <a:xfrm>
            <a:off x="2532380" y="4986329"/>
            <a:ext cx="5110607" cy="3809232"/>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Looking for a quiet street where all one can hear are the singing of the birds and the chorus of children at play? Looking for a home on a cul-de-sac? Looking for a home with an open floor plan? Looking for a home that has been well maintained? Then look no further than 106 Barrie Ct. The cathedral ceilings, hardwoods in the kitchen and foyer, the island in the kitchen, fireplace in the family room, the heavy chair rail in the formal dining room, the formal living room, the light and airy sun room with its own AC/heater, the large master suite with its cathedral ceiling , large walk -in closet, separate shower and tub. Has a laundry room, ceiling fans, 2" plantation blinds, professionally landscaped yard with a privacy fence. Not much this house doesn't have. So come and join the chorus.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87801" y="539114"/>
            <a:ext cx="3655186" cy="274138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p:cNvGrpSpPr/>
          <p:nvPr/>
        </p:nvGrpSpPr>
        <p:grpSpPr>
          <a:xfrm>
            <a:off x="152400" y="3493193"/>
            <a:ext cx="7495794" cy="1299210"/>
            <a:chOff x="152400" y="3425190"/>
            <a:chExt cx="7495794" cy="1299210"/>
          </a:xfrm>
        </p:grpSpPr>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15914"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1029"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52400" y="5005920"/>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2400" y="7004422"/>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9012156"/>
            <a:ext cx="2764028"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Liz &amp; Bob Simonds</a:t>
            </a:r>
          </a:p>
          <a:p>
            <a:pPr algn="ctr"/>
            <a:r>
              <a:rPr lang="en-US" sz="1200" dirty="0">
                <a:latin typeface="Georgia" panose="02040502050405020303" pitchFamily="18" charset="0"/>
                <a:cs typeface="Microsoft Sans Serif" panose="020B0604020202020204" pitchFamily="34" charset="0"/>
              </a:rPr>
              <a:t>843-261-7138 O | 843-437-9696 M</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lizandbob@agentownedrealty.com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141 A N. Main St | Summerville, SC 29483</a:t>
            </a:r>
          </a:p>
        </p:txBody>
      </p:sp>
      <p:sp>
        <p:nvSpPr>
          <p:cNvPr id="10" name="Down Ribbon 9"/>
          <p:cNvSpPr/>
          <p:nvPr/>
        </p:nvSpPr>
        <p:spPr>
          <a:xfrm>
            <a:off x="843280" y="70486"/>
            <a:ext cx="6085840" cy="539114"/>
          </a:xfrm>
          <a:prstGeom prst="ribbon">
            <a:avLst>
              <a:gd name="adj1" fmla="val 16667"/>
              <a:gd name="adj2" fmla="val 7191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i="1" dirty="0">
                <a:solidFill>
                  <a:schemeClr val="tx1"/>
                </a:solidFill>
                <a:latin typeface="Gabriola" panose="04040605051002020D02" pitchFamily="82" charset="0"/>
              </a:rPr>
              <a:t>$1,000 Bonus for a ratified contract by 11/18/16</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207</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106 Barrie Court  Crowfield Plantation Goose Creek, SC MLS# 16026359 $196,000  1,806 Sq Ft - 3 Bedroom - 2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cp:revision>
  <dcterms:created xsi:type="dcterms:W3CDTF">2006-08-16T00:00:00Z</dcterms:created>
  <dcterms:modified xsi:type="dcterms:W3CDTF">2016-11-08T18:01:11Z</dcterms:modified>
</cp:coreProperties>
</file>