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686" y="13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27482" y="777849"/>
            <a:ext cx="6956298" cy="614233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3390" y="782324"/>
            <a:ext cx="5052060" cy="771144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427482" y="777849"/>
            <a:ext cx="6956298" cy="6142330"/>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7/23/2013</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200"/>
            <a:ext cx="7772400" cy="609600"/>
          </a:xfrm>
        </p:spPr>
        <p:txBody>
          <a:bodyPr anchor="ctr">
            <a:noAutofit/>
          </a:bodyPr>
          <a:lstStyle/>
          <a:p>
            <a:pPr algn="ctr"/>
            <a:r>
              <a:rPr lang="en-US" sz="2000" dirty="0" smtClean="0">
                <a:solidFill>
                  <a:srgbClr val="C00000"/>
                </a:solidFill>
              </a:rPr>
              <a:t>** PRICE REDUCED ** </a:t>
            </a:r>
            <a:r>
              <a:rPr lang="en-US" sz="2000" dirty="0">
                <a:solidFill>
                  <a:srgbClr val="C00000"/>
                </a:solidFill>
              </a:rPr>
              <a:t>MOTIVATED </a:t>
            </a:r>
            <a:r>
              <a:rPr lang="en-US" sz="2000" dirty="0" smtClean="0">
                <a:solidFill>
                  <a:srgbClr val="C00000"/>
                </a:solidFill>
              </a:rPr>
              <a:t>SELLER **</a:t>
            </a:r>
            <a:endParaRPr lang="en-US" sz="2000" dirty="0">
              <a:solidFill>
                <a:srgbClr val="C00000"/>
              </a:solidFill>
            </a:endParaRPr>
          </a:p>
        </p:txBody>
      </p:sp>
      <p:sp>
        <p:nvSpPr>
          <p:cNvPr id="3" name="Subtitle 2"/>
          <p:cNvSpPr>
            <a:spLocks noGrp="1"/>
          </p:cNvSpPr>
          <p:nvPr>
            <p:ph type="subTitle" idx="1"/>
          </p:nvPr>
        </p:nvSpPr>
        <p:spPr>
          <a:xfrm>
            <a:off x="381000" y="5257800"/>
            <a:ext cx="7010400" cy="2895600"/>
          </a:xfrm>
        </p:spPr>
        <p:txBody>
          <a:bodyPr>
            <a:noAutofit/>
          </a:bodyPr>
          <a:lstStyle/>
          <a:p>
            <a:pPr algn="ctr"/>
            <a:r>
              <a:rPr lang="en-US" sz="1800" dirty="0" smtClean="0">
                <a:solidFill>
                  <a:schemeClr val="tx1"/>
                </a:solidFill>
              </a:rPr>
              <a:t>This </a:t>
            </a:r>
            <a:r>
              <a:rPr lang="en-US" sz="1800" dirty="0">
                <a:solidFill>
                  <a:schemeClr val="tx1"/>
                </a:solidFill>
              </a:rPr>
              <a:t>is a great 3 bedroom, 2 bath open floor plan home located in a </a:t>
            </a:r>
            <a:r>
              <a:rPr lang="en-US" sz="1800" dirty="0" smtClean="0">
                <a:solidFill>
                  <a:schemeClr val="tx1"/>
                </a:solidFill>
              </a:rPr>
              <a:t>cul-de-sac </a:t>
            </a:r>
            <a:r>
              <a:rPr lang="en-US" sz="1800" dirty="0">
                <a:solidFill>
                  <a:schemeClr val="tx1"/>
                </a:solidFill>
              </a:rPr>
              <a:t>in Summerville Place. It is convenient to shopping areas and serviced by Dorchester County II schools. The fenced backyard backs up to a wooded area and has a great deck for the ultimate backyard barbecues. Laminate flooring and carpets have been replaced in the home making it move in ready!!! Owner is willing to leave, washer, dryer and refrigerator with an price offer!! Make an appointment to see you new home today!</a:t>
            </a:r>
            <a:endParaRPr lang="en-US" sz="1800" dirty="0">
              <a:solidFill>
                <a:schemeClr val="tx1"/>
              </a:solidFill>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3175" y="8242961"/>
            <a:ext cx="1114425" cy="571500"/>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8242961"/>
            <a:ext cx="1096930" cy="1257300"/>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r="10586" b="10586"/>
          <a:stretch/>
        </p:blipFill>
        <p:spPr>
          <a:xfrm>
            <a:off x="533400" y="772520"/>
            <a:ext cx="1371600" cy="1028700"/>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l="4496" r="7417" b="11913"/>
          <a:stretch/>
        </p:blipFill>
        <p:spPr>
          <a:xfrm>
            <a:off x="2291334" y="772520"/>
            <a:ext cx="1371600" cy="1028700"/>
          </a:xfrm>
          <a:prstGeom prst="rect">
            <a:avLst/>
          </a:prstGeom>
          <a:ln>
            <a:noFill/>
          </a:ln>
          <a:effectLst>
            <a:outerShdw blurRad="292100" dist="139700" dir="2700000" algn="tl" rotWithShape="0">
              <a:srgbClr val="333333">
                <a:alpha val="65000"/>
              </a:srgbClr>
            </a:outerShdw>
          </a:effectLst>
        </p:spPr>
      </p:pic>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l="8044" t="255" r="4856" b="12646"/>
          <a:stretch/>
        </p:blipFill>
        <p:spPr>
          <a:xfrm>
            <a:off x="2291334" y="2174748"/>
            <a:ext cx="1371600" cy="102870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r="10246" b="10246"/>
          <a:stretch/>
        </p:blipFill>
        <p:spPr>
          <a:xfrm>
            <a:off x="533400" y="2174748"/>
            <a:ext cx="1371600" cy="1028700"/>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rotWithShape="1">
          <a:blip r:embed="rId8">
            <a:extLst>
              <a:ext uri="{28A0092B-C50C-407E-A947-70E740481C1C}">
                <a14:useLocalDpi xmlns:a14="http://schemas.microsoft.com/office/drawing/2010/main" val="0"/>
              </a:ext>
            </a:extLst>
          </a:blip>
          <a:srcRect t="12113" b="12113"/>
          <a:stretch/>
        </p:blipFill>
        <p:spPr>
          <a:xfrm>
            <a:off x="533400" y="3352800"/>
            <a:ext cx="3129534" cy="1720097"/>
          </a:xfrm>
          <a:prstGeom prst="ellipse">
            <a:avLst/>
          </a:prstGeom>
          <a:ln>
            <a:noFill/>
          </a:ln>
          <a:effectLst>
            <a:softEdge rad="112500"/>
          </a:effectLst>
        </p:spPr>
      </p:pic>
      <p:pic>
        <p:nvPicPr>
          <p:cNvPr id="4" name="Picture 3"/>
          <p:cNvPicPr>
            <a:picLocks noChangeAspect="1"/>
          </p:cNvPicPr>
          <p:nvPr/>
        </p:nvPicPr>
        <p:blipFill rotWithShape="1">
          <a:blip r:embed="rId9">
            <a:extLst>
              <a:ext uri="{28A0092B-C50C-407E-A947-70E740481C1C}">
                <a14:useLocalDpi xmlns:a14="http://schemas.microsoft.com/office/drawing/2010/main" val="0"/>
              </a:ext>
            </a:extLst>
          </a:blip>
          <a:srcRect r="15026" b="14975"/>
          <a:stretch/>
        </p:blipFill>
        <p:spPr>
          <a:xfrm>
            <a:off x="3941494" y="772520"/>
            <a:ext cx="3255264" cy="24414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 name="Title 1"/>
          <p:cNvSpPr txBox="1">
            <a:spLocks/>
          </p:cNvSpPr>
          <p:nvPr/>
        </p:nvSpPr>
        <p:spPr>
          <a:xfrm>
            <a:off x="3778426" y="3469778"/>
            <a:ext cx="3581400" cy="1722342"/>
          </a:xfrm>
          <a:prstGeom prst="rect">
            <a:avLst/>
          </a:prstGeom>
        </p:spPr>
        <p:txBody>
          <a:bodyPr vert="horz" lIns="45720" rIns="45720" bIns="45720" anchor="t">
            <a:noAutofit/>
          </a:bodyPr>
          <a:lstStyle>
            <a:lvl1pPr algn="r" rtl="0" eaLnBrk="1" latinLnBrk="0" hangingPunct="1">
              <a:spcBef>
                <a:spcPct val="0"/>
              </a:spcBef>
              <a:buNone/>
              <a:defRPr kumimoji="0" sz="45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ctr"/>
            <a:r>
              <a:rPr lang="en-US" sz="2000" dirty="0">
                <a:solidFill>
                  <a:schemeClr val="tx1"/>
                </a:solidFill>
                <a:effectLst>
                  <a:outerShdw blurRad="38100" dist="38100" dir="2700000" algn="tl">
                    <a:srgbClr val="000000">
                      <a:alpha val="43137"/>
                    </a:srgbClr>
                  </a:outerShdw>
                </a:effectLst>
              </a:rPr>
              <a:t>106 </a:t>
            </a:r>
            <a:r>
              <a:rPr lang="en-US" sz="2000" dirty="0" err="1">
                <a:solidFill>
                  <a:schemeClr val="tx1"/>
                </a:solidFill>
                <a:effectLst>
                  <a:outerShdw blurRad="38100" dist="38100" dir="2700000" algn="tl">
                    <a:srgbClr val="000000">
                      <a:alpha val="43137"/>
                    </a:srgbClr>
                  </a:outerShdw>
                </a:effectLst>
              </a:rPr>
              <a:t>Mapperton</a:t>
            </a:r>
            <a:r>
              <a:rPr lang="en-US" sz="2000" dirty="0">
                <a:solidFill>
                  <a:schemeClr val="tx1"/>
                </a:solidFill>
                <a:effectLst>
                  <a:outerShdw blurRad="38100" dist="38100" dir="2700000" algn="tl">
                    <a:srgbClr val="000000">
                      <a:alpha val="43137"/>
                    </a:srgbClr>
                  </a:outerShdw>
                </a:effectLst>
              </a:rPr>
              <a:t> Ct</a:t>
            </a:r>
            <a:r>
              <a:rPr lang="en-US" sz="2000" dirty="0">
                <a:solidFill>
                  <a:schemeClr val="tx1"/>
                </a:solidFill>
                <a:effectLst>
                  <a:outerShdw blurRad="38100" dist="38100" dir="2700000" algn="tl">
                    <a:srgbClr val="000000">
                      <a:alpha val="43137"/>
                    </a:srgbClr>
                  </a:outerShdw>
                </a:effectLst>
              </a:rPr>
              <a:t/>
            </a:r>
            <a:br>
              <a:rPr lang="en-US" sz="2000" dirty="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Summerville Place</a:t>
            </a:r>
            <a:endParaRPr lang="en-US" sz="1800" dirty="0" smtClean="0">
              <a:solidFill>
                <a:schemeClr val="tx1"/>
              </a:solidFill>
              <a:effectLst>
                <a:outerShdw blurRad="38100" dist="38100" dir="2700000" algn="tl">
                  <a:srgbClr val="000000">
                    <a:alpha val="43137"/>
                  </a:srgbClr>
                </a:outerShdw>
              </a:effectLst>
            </a:endParaRPr>
          </a:p>
          <a:p>
            <a:pPr algn="ctr"/>
            <a:r>
              <a:rPr lang="en-US" sz="1800" dirty="0">
                <a:solidFill>
                  <a:schemeClr val="tx1"/>
                </a:solidFill>
                <a:effectLst>
                  <a:outerShdw blurRad="38100" dist="38100" dir="2700000" algn="tl">
                    <a:srgbClr val="000000">
                      <a:alpha val="43137"/>
                    </a:srgbClr>
                  </a:outerShdw>
                </a:effectLst>
              </a:rPr>
              <a:t>Summerville, </a:t>
            </a:r>
            <a:r>
              <a:rPr lang="en-US" sz="1800" dirty="0" smtClean="0">
                <a:solidFill>
                  <a:schemeClr val="tx1"/>
                </a:solidFill>
                <a:effectLst>
                  <a:outerShdw blurRad="38100" dist="38100" dir="2700000" algn="tl">
                    <a:srgbClr val="000000">
                      <a:alpha val="43137"/>
                    </a:srgbClr>
                  </a:outerShdw>
                </a:effectLst>
              </a:rPr>
              <a:t>SC</a:t>
            </a:r>
          </a:p>
          <a:p>
            <a:pPr algn="ctr"/>
            <a:r>
              <a:rPr lang="en-US" sz="1800" dirty="0" smtClean="0">
                <a:solidFill>
                  <a:schemeClr val="tx1"/>
                </a:solidFill>
                <a:effectLst>
                  <a:outerShdw blurRad="38100" dist="38100" dir="2700000" algn="tl">
                    <a:srgbClr val="000000">
                      <a:alpha val="43137"/>
                    </a:srgbClr>
                  </a:outerShdw>
                </a:effectLst>
              </a:rPr>
              <a:t>MLS# </a:t>
            </a:r>
            <a:r>
              <a:rPr lang="en-US" sz="1800" dirty="0" smtClean="0">
                <a:solidFill>
                  <a:schemeClr val="tx1"/>
                </a:solidFill>
                <a:effectLst>
                  <a:outerShdw blurRad="38100" dist="38100" dir="2700000" algn="tl">
                    <a:srgbClr val="000000">
                      <a:alpha val="43137"/>
                    </a:srgbClr>
                  </a:outerShdw>
                </a:effectLst>
              </a:rPr>
              <a:t>1317045</a:t>
            </a:r>
            <a:endParaRPr lang="en-US" sz="1800" dirty="0" smtClean="0">
              <a:solidFill>
                <a:schemeClr val="tx1"/>
              </a:solidFill>
              <a:effectLst>
                <a:outerShdw blurRad="38100" dist="38100" dir="2700000" algn="tl">
                  <a:srgbClr val="000000">
                    <a:alpha val="43137"/>
                  </a:srgbClr>
                </a:outerShdw>
              </a:effectLst>
            </a:endParaRPr>
          </a:p>
          <a:p>
            <a:pPr algn="ctr"/>
            <a:r>
              <a:rPr lang="en-US" sz="1800" dirty="0" smtClean="0">
                <a:solidFill>
                  <a:schemeClr val="tx1"/>
                </a:solidFill>
                <a:effectLst>
                  <a:outerShdw blurRad="38100" dist="38100" dir="2700000" algn="tl">
                    <a:srgbClr val="000000">
                      <a:alpha val="43137"/>
                    </a:srgbClr>
                  </a:outerShdw>
                </a:effectLst>
              </a:rPr>
              <a:t>$</a:t>
            </a:r>
            <a:r>
              <a:rPr lang="en-US" sz="1800" dirty="0" smtClean="0">
                <a:solidFill>
                  <a:schemeClr val="tx1"/>
                </a:solidFill>
                <a:effectLst>
                  <a:outerShdw blurRad="38100" dist="38100" dir="2700000" algn="tl">
                    <a:srgbClr val="000000">
                      <a:alpha val="43137"/>
                    </a:srgbClr>
                  </a:outerShdw>
                </a:effectLst>
              </a:rPr>
              <a:t>135,000</a:t>
            </a:r>
            <a:endParaRPr lang="en-US" sz="1800" dirty="0">
              <a:solidFill>
                <a:schemeClr val="tx1"/>
              </a:solidFill>
              <a:effectLst>
                <a:outerShdw blurRad="38100" dist="38100" dir="2700000" algn="tl">
                  <a:srgbClr val="000000">
                    <a:alpha val="43137"/>
                  </a:srgbClr>
                </a:outerShdw>
              </a:effectLst>
            </a:endParaRPr>
          </a:p>
        </p:txBody>
      </p:sp>
      <p:sp>
        <p:nvSpPr>
          <p:cNvPr id="13" name="Rectangle 12"/>
          <p:cNvSpPr/>
          <p:nvPr/>
        </p:nvSpPr>
        <p:spPr>
          <a:xfrm>
            <a:off x="1477929" y="8242961"/>
            <a:ext cx="4694269" cy="1231106"/>
          </a:xfrm>
          <a:prstGeom prst="rect">
            <a:avLst/>
          </a:prstGeom>
        </p:spPr>
        <p:txBody>
          <a:bodyPr wrap="square">
            <a:spAutoFit/>
          </a:bodyPr>
          <a:lstStyle/>
          <a:p>
            <a:r>
              <a:rPr lang="en-US" sz="1400" b="1" dirty="0" err="1"/>
              <a:t>Shakeima</a:t>
            </a:r>
            <a:r>
              <a:rPr lang="en-US" sz="1400" b="1" dirty="0"/>
              <a:t> Chatman, REALTOR® </a:t>
            </a:r>
            <a:endParaRPr lang="en-US" sz="1400" b="1" dirty="0" smtClean="0"/>
          </a:p>
          <a:p>
            <a:endParaRPr lang="en-US" sz="1200" dirty="0"/>
          </a:p>
          <a:p>
            <a:r>
              <a:rPr lang="en-US" sz="1200" dirty="0"/>
              <a:t>Chatman Realty w/Keller Williams Realty Charleston</a:t>
            </a:r>
          </a:p>
          <a:p>
            <a:r>
              <a:rPr lang="en-US" sz="1200" dirty="0"/>
              <a:t>496 </a:t>
            </a:r>
            <a:r>
              <a:rPr lang="en-US" sz="1200" dirty="0" err="1"/>
              <a:t>Bramson</a:t>
            </a:r>
            <a:r>
              <a:rPr lang="en-US" sz="1200" dirty="0"/>
              <a:t> Court Suite 200, Mt. Pleasant, SC 29464 </a:t>
            </a:r>
          </a:p>
          <a:p>
            <a:r>
              <a:rPr lang="en-US" sz="1200" dirty="0" smtClean="0"/>
              <a:t>843-416- </a:t>
            </a:r>
            <a:r>
              <a:rPr lang="en-US" sz="1200" dirty="0"/>
              <a:t>2000 (O) | </a:t>
            </a:r>
            <a:r>
              <a:rPr lang="en-US" sz="1200" dirty="0" smtClean="0"/>
              <a:t>843-532-0330 </a:t>
            </a:r>
            <a:r>
              <a:rPr lang="en-US" sz="1200" dirty="0"/>
              <a:t>(C</a:t>
            </a:r>
            <a:r>
              <a:rPr lang="en-US" sz="1200" dirty="0" smtClean="0"/>
              <a:t>)</a:t>
            </a:r>
            <a:endParaRPr lang="en-US" sz="1200" dirty="0"/>
          </a:p>
          <a:p>
            <a:r>
              <a:rPr lang="en-US" sz="1200" dirty="0"/>
              <a:t>Shakeima@chatmanrealty.com | www.chatmanrealty.com</a:t>
            </a:r>
            <a:endParaRPr lang="en-US" sz="1050" dirty="0"/>
          </a:p>
        </p:txBody>
      </p:sp>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31027" y="8902395"/>
            <a:ext cx="758719" cy="510289"/>
          </a:xfrm>
          <a:prstGeom prst="rect">
            <a:avLst/>
          </a:prstGeom>
        </p:spPr>
      </p:pic>
    </p:spTree>
    <p:extLst>
      <p:ext uri="{BB962C8B-B14F-4D97-AF65-F5344CB8AC3E}">
        <p14:creationId xmlns:p14="http://schemas.microsoft.com/office/powerpoint/2010/main" val="568318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41</TotalTime>
  <Words>143</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Aspect</vt:lpstr>
      <vt:lpstr>** PRICE REDUCED ** MOTIVATED SELLER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Turnkey in Liberty Hall</dc:title>
  <dc:creator>CVH360</dc:creator>
  <cp:lastModifiedBy>atp1313@gmail.com</cp:lastModifiedBy>
  <cp:revision>7</cp:revision>
  <dcterms:created xsi:type="dcterms:W3CDTF">2006-08-16T00:00:00Z</dcterms:created>
  <dcterms:modified xsi:type="dcterms:W3CDTF">2013-07-23T21:37:07Z</dcterms:modified>
</cp:coreProperties>
</file>