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003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8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438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8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966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550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61561" y="3975418"/>
            <a:ext cx="66492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 Sparkleberry Lane</a:t>
            </a:r>
            <a:endParaRPr lang="en-US" sz="2000" b="1" dirty="0" smtClean="0">
              <a:ln w="3175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da-DK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Summerhaven</a:t>
            </a:r>
          </a:p>
          <a:p>
            <a:pPr algn="r"/>
            <a:r>
              <a:rPr lang="da-DK" sz="1600" smtClean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endParaRPr lang="da-DK" sz="1600" dirty="0">
              <a:ln w="3175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da-DK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15028628</a:t>
            </a:r>
          </a:p>
          <a:p>
            <a:pPr algn="r"/>
            <a:r>
              <a:rPr lang="da-DK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$188,000</a:t>
            </a:r>
            <a:endParaRPr lang="en-US" sz="1600" dirty="0">
              <a:ln w="3175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019" y="6225544"/>
            <a:ext cx="679836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Dorchester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II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</a:t>
            </a:r>
            <a:b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Bedrooms, Master is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Downstairs</a:t>
            </a:r>
            <a:b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Completed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Subdivision With Pool and Sidewalks</a:t>
            </a:r>
          </a:p>
          <a:p>
            <a:pPr algn="ctr"/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 the Price for These Features!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John.Crowley@AgentOwnedRealty.com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8811"/>
            <a:ext cx="77724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Compare the Price for These Features!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022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494" y="5372674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39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Rage Italic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5</cp:revision>
  <dcterms:created xsi:type="dcterms:W3CDTF">2015-08-22T17:48:47Z</dcterms:created>
  <dcterms:modified xsi:type="dcterms:W3CDTF">2015-11-20T20:53:15Z</dcterms:modified>
</cp:coreProperties>
</file>