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111" y="813263"/>
            <a:ext cx="5831577" cy="437368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5431" y="7179856"/>
            <a:ext cx="7208936" cy="153602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Great rental property or live in one side and rent the other. Side A has 2 BR, 1 BA. Tenant is month to month at approximately $600/mon. Side B has 1 BR/1BA with month to month tenant at approximately $500/mon. Both sides have fenced back yards. A new roof was installed in 2015 and both sides were re-plumbed in 2016. Side B has a new air handler. Fantastic rental property for investors</a:t>
            </a:r>
            <a:r>
              <a:rPr 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 </a:t>
            </a:r>
            <a:endParaRPr lang="en-US" sz="1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3109" y="5977094"/>
            <a:ext cx="6693581" cy="1012672"/>
          </a:xfrm>
        </p:spPr>
        <p:txBody>
          <a:bodyPr anchor="ctr">
            <a:noAutofit/>
          </a:bodyPr>
          <a:lstStyle/>
          <a:p>
            <a:r>
              <a:rPr lang="en-US" sz="2400" cap="none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106 Susan Drive A&amp;B</a:t>
            </a:r>
            <a:br>
              <a:rPr lang="en-US" sz="2400" cap="none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 err="1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Greenhurst</a:t>
            </a:r>
            <a:r>
              <a:rPr lang="en-US" sz="1800" cap="none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| Summerville, SC </a:t>
            </a:r>
            <a:r>
              <a:rPr lang="en-US" sz="1800" cap="none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29485</a:t>
            </a:r>
            <a:br>
              <a:rPr lang="en-US" sz="1800" cap="none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</a:t>
            </a:r>
            <a:r>
              <a:rPr lang="en-US" sz="1800" cap="none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</a:t>
            </a:r>
            <a:r>
              <a:rPr lang="en-US" sz="1800" cap="none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16004479 | </a:t>
            </a:r>
            <a:r>
              <a:rPr lang="en-US" sz="1800" cap="none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</a:t>
            </a:r>
            <a:r>
              <a:rPr lang="en-US" sz="1800" cap="none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116,000</a:t>
            </a:r>
            <a:endParaRPr lang="en-US" sz="1800" cap="none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09" y="9057361"/>
            <a:ext cx="584012" cy="87689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219300" y="9041838"/>
            <a:ext cx="3333800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 panose="020B0603020202020204" pitchFamily="34" charset="0"/>
              </a:rPr>
              <a:t>Jeanette </a:t>
            </a:r>
            <a:r>
              <a:rPr lang="en-US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Henderson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(843) 834-0068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jeanette.henderson@carolinaone.com</a:t>
            </a:r>
          </a:p>
          <a:p>
            <a:pPr algn="ctr"/>
            <a:r>
              <a:rPr lang="pt-BR" sz="11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www.jeanettehendersonrealty.com</a:t>
            </a:r>
            <a:endParaRPr lang="en-US" sz="1100" dirty="0">
              <a:solidFill>
                <a:schemeClr val="tx2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6376765" y="9040112"/>
            <a:ext cx="1295400" cy="911393"/>
            <a:chOff x="6376765" y="9099042"/>
            <a:chExt cx="1295400" cy="911393"/>
          </a:xfrm>
        </p:grpSpPr>
        <p:pic>
          <p:nvPicPr>
            <p:cNvPr id="16" name="Picture 15"/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91956" y="9099042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6376765" y="9594937"/>
              <a:ext cx="12954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 Pleasant, SC 29464</a:t>
              </a:r>
            </a:p>
          </p:txBody>
        </p:sp>
      </p:grpSp>
      <p:sp>
        <p:nvSpPr>
          <p:cNvPr id="5" name="Plaque 4"/>
          <p:cNvSpPr/>
          <p:nvPr/>
        </p:nvSpPr>
        <p:spPr>
          <a:xfrm>
            <a:off x="503109" y="78035"/>
            <a:ext cx="6693581" cy="1066800"/>
          </a:xfrm>
          <a:prstGeom prst="plaque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Attention Investors!</a:t>
            </a:r>
            <a:br>
              <a:rPr lang="en-US" sz="3200" i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i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 Duplex with Nice Cash Flow!</a:t>
            </a:r>
            <a:endParaRPr lang="en-US" sz="2400" i="1" dirty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94961" y="4644004"/>
            <a:ext cx="6701729" cy="1143000"/>
            <a:chOff x="281732" y="3480262"/>
            <a:chExt cx="6701729" cy="114300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9461" y="3480262"/>
              <a:ext cx="1524000" cy="1143000"/>
            </a:xfrm>
            <a:prstGeom prst="rect">
              <a:avLst/>
            </a:prstGeom>
            <a:ln>
              <a:solidFill>
                <a:srgbClr val="FFFFFF"/>
              </a:solidFill>
            </a:ln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732" y="3480262"/>
              <a:ext cx="1524000" cy="1143000"/>
            </a:xfrm>
            <a:prstGeom prst="rect">
              <a:avLst/>
            </a:prstGeom>
            <a:ln>
              <a:solidFill>
                <a:srgbClr val="FFFFFF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140</TotalTime>
  <Words>112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106 Susan Drive A&amp;B Greenhurst | Summerville, SC 29485 MLS# 16004479 | $116,000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26</cp:revision>
  <dcterms:created xsi:type="dcterms:W3CDTF">2006-08-16T00:00:00Z</dcterms:created>
  <dcterms:modified xsi:type="dcterms:W3CDTF">2016-04-05T17:03:12Z</dcterms:modified>
</cp:coreProperties>
</file>