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t>FULLY UPGRADED and MOVE-IN READY!</a:t>
            </a:r>
            <a:b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now!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 Refrigerator, Washer and Dryer to convey.</a:t>
            </a:r>
            <a:endParaRPr lang="en-US" sz="110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3469157" y="3190198"/>
            <a:ext cx="3305392" cy="415498"/>
          </a:xfrm>
          <a:prstGeom prst="rect">
            <a:avLst/>
          </a:prstGeom>
        </p:spPr>
        <p:txBody>
          <a:bodyPr wrap="square">
            <a:spAutoFit/>
          </a:bodyPr>
          <a:lstStyle/>
          <a:p>
            <a:r>
              <a:rPr lang="en-US" sz="2100" b="1" i="1" dirty="0">
                <a:effectLst>
                  <a:outerShdw blurRad="38100" dist="38100" dir="2700000" algn="tl">
                    <a:schemeClr val="bg1">
                      <a:lumMod val="95000"/>
                      <a:alpha val="43000"/>
                    </a:schemeClr>
                  </a:outerShdw>
                </a:effectLst>
                <a:latin typeface="Century Gothic" panose="020B0502020202020204" pitchFamily="34" charset="0"/>
              </a:rPr>
              <a:t>$1,000 Agent Bonus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51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2017-01-06T15:37:07Z</dcterms:modified>
</cp:coreProperties>
</file>