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6" y="7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 y="0"/>
            <a:ext cx="7772400" cy="51725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9527" y="-990600"/>
            <a:ext cx="7772400" cy="914400"/>
          </a:xfrm>
          <a:gradFill>
            <a:gsLst>
              <a:gs pos="0">
                <a:schemeClr val="accent1">
                  <a:tint val="66000"/>
                  <a:satMod val="160000"/>
                </a:schemeClr>
              </a:gs>
              <a:gs pos="50000">
                <a:schemeClr val="accent1">
                  <a:tint val="44500"/>
                  <a:satMod val="160000"/>
                </a:schemeClr>
              </a:gs>
              <a:gs pos="100000">
                <a:schemeClr val="accent1">
                  <a:tint val="23500"/>
                  <a:satMod val="160000"/>
                  <a:alpha val="0"/>
                </a:schemeClr>
              </a:gs>
            </a:gsLst>
            <a:lin ang="5400000" scaled="0"/>
          </a:gradFill>
        </p:spPr>
        <p:txBody>
          <a:bodyPr anchor="t">
            <a:noAutofit/>
          </a:bodyPr>
          <a:lstStyle/>
          <a:p>
            <a:pPr algn="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If you’re looking for a Lowcountry home with</a:t>
            </a:r>
            <a:b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contemporary qualities, this may be it.</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609994" y="5172572"/>
            <a:ext cx="6162405" cy="3361828"/>
          </a:xfrm>
        </p:spPr>
        <p:txBody>
          <a:bodyPr>
            <a:noAutofit/>
          </a:bodyPr>
          <a:lstStyle/>
          <a:p>
            <a:r>
              <a:rPr lang="en-US" sz="1200" dirty="0">
                <a:latin typeface="Century Gothic" panose="020B0502020202020204" pitchFamily="34" charset="0"/>
              </a:rPr>
              <a:t>Waters Edge </a:t>
            </a:r>
            <a:r>
              <a:rPr lang="en-US" sz="1200" dirty="0" smtClean="0">
                <a:latin typeface="Century Gothic" panose="020B0502020202020204" pitchFamily="34" charset="0"/>
              </a:rPr>
              <a:t>condo, </a:t>
            </a:r>
            <a:r>
              <a:rPr lang="en-US" sz="1200" dirty="0">
                <a:latin typeface="Century Gothic" panose="020B0502020202020204" pitchFamily="34" charset="0"/>
              </a:rPr>
              <a:t>just a few minutes from historic city of Charleston, SC. Great views from screened porch and private balcony upstairs of the Folly River and Bridge onto Folly Beach. Waters Edge has a swimming pool and a community dock. You can walk or bike to the many Folly Beach restaurants and shops. The kitchen features quartz counter tops, high end appliances. The kitchen opens to the dining area and spacious family room. There is a bedroom on the main floor with a full size bathroom that could be used as a master bedroom. Upstairs has a master bedroom with access to a balcony overlooking the Folly River. The master bathroom has double sink vanities; separate tub and shower and a large walk in closet. 3rd bedroom is currently being used as an office with </a:t>
            </a:r>
            <a:r>
              <a:rPr lang="en-US" sz="1200">
                <a:latin typeface="Century Gothic" panose="020B0502020202020204" pitchFamily="34" charset="0"/>
              </a:rPr>
              <a:t>a </a:t>
            </a:r>
            <a:r>
              <a:rPr lang="en-US" sz="1200" smtClean="0">
                <a:latin typeface="Century Gothic" panose="020B0502020202020204" pitchFamily="34" charset="0"/>
              </a:rPr>
              <a:t>built-in </a:t>
            </a:r>
            <a:r>
              <a:rPr lang="en-US" sz="1200" dirty="0">
                <a:latin typeface="Century Gothic" panose="020B0502020202020204" pitchFamily="34" charset="0"/>
              </a:rPr>
              <a:t>desk and a built in Murphy Bed! with a bathroom </a:t>
            </a:r>
            <a:r>
              <a:rPr lang="en-US" sz="1200" dirty="0" err="1">
                <a:latin typeface="Century Gothic" panose="020B0502020202020204" pitchFamily="34" charset="0"/>
              </a:rPr>
              <a:t>en</a:t>
            </a:r>
            <a:r>
              <a:rPr lang="en-US" sz="1200" dirty="0">
                <a:latin typeface="Century Gothic" panose="020B0502020202020204" pitchFamily="34" charset="0"/>
              </a:rPr>
              <a:t> suite. All closets have been professionally designed by California Closets and whole house has hardwood floors and bathrooms have ceramic tile for flooring. Edge is perfect as a primary home, a vacation home or a rental property. HOA fees include flood, hazard, wind and hail insurance, common area maintenance, and pest control. Plus this town home has working hurricane shutters. Please note home is in process of being completely painted with color repose gray.</a:t>
            </a: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134892"/>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531" y="0"/>
            <a:ext cx="7781927" cy="1292662"/>
          </a:xfrm>
          <a:prstGeom prst="rect">
            <a:avLst/>
          </a:prstGeom>
        </p:spPr>
        <p:txBody>
          <a:bodyPr wrap="square">
            <a:spAutoFit/>
          </a:bodyPr>
          <a:lstStyle/>
          <a:p>
            <a:pPr algn="ct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110 2nd St </a:t>
            </a:r>
            <a:endParaRPr lang="en-US" sz="2400" b="1"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Waters Edge :: Folly Beach</a:t>
            </a:r>
            <a:endPar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MLS</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14027839</a:t>
            </a:r>
            <a:endPar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a:t>
            </a: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549,000</a:t>
            </a:r>
            <a:endParaRPr lang="en-US" sz="14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0200" y="4520625"/>
            <a:ext cx="6172197" cy="584775"/>
          </a:xfrm>
          <a:prstGeom prst="rect">
            <a:avLst/>
          </a:prstGeom>
        </p:spPr>
        <p:txBody>
          <a:bodyPr wrap="square">
            <a:spAutoFit/>
          </a:bodyPr>
          <a:lstStyle/>
          <a:p>
            <a:pPr algn="ctr"/>
            <a:r>
              <a:rPr lang="en-US" sz="3200" dirty="0">
                <a:solidFill>
                  <a:schemeClr val="bg1"/>
                </a:solidFill>
                <a:effectLst>
                  <a:outerShdw blurRad="38100" dist="38100" dir="2700000" algn="tl">
                    <a:srgbClr val="000000">
                      <a:alpha val="43137"/>
                    </a:srgbClr>
                  </a:outerShdw>
                </a:effectLst>
                <a:latin typeface="Rage Italic" panose="03070502040507070304" pitchFamily="66" charset="0"/>
              </a:rPr>
              <a:t>Wonderful River views at Folly Beach</a:t>
            </a:r>
          </a:p>
        </p:txBody>
      </p:sp>
      <p:sp>
        <p:nvSpPr>
          <p:cNvPr id="6" name="Rectangle 5"/>
          <p:cNvSpPr/>
          <p:nvPr/>
        </p:nvSpPr>
        <p:spPr>
          <a:xfrm>
            <a:off x="-9527" y="8579332"/>
            <a:ext cx="7781923" cy="1369606"/>
          </a:xfrm>
          <a:prstGeom prst="rect">
            <a:avLst/>
          </a:prstGeom>
        </p:spPr>
        <p:txBody>
          <a:bodyPr wrap="square">
            <a:spAutoFit/>
          </a:bodyPr>
          <a:lstStyle/>
          <a:p>
            <a:pPr algn="ctr"/>
            <a:r>
              <a:rPr lang="en-US" sz="1400" b="1" dirty="0">
                <a:latin typeface="Century Gothic" panose="020B0502020202020204" pitchFamily="34" charset="0"/>
              </a:rPr>
              <a:t>Karla </a:t>
            </a:r>
            <a:r>
              <a:rPr lang="en-US" sz="1400" b="1" dirty="0" smtClean="0">
                <a:latin typeface="Century Gothic" panose="020B0502020202020204" pitchFamily="34" charset="0"/>
              </a:rPr>
              <a:t>Leahy</a:t>
            </a:r>
          </a:p>
          <a:p>
            <a:pPr algn="ctr"/>
            <a:r>
              <a:rPr lang="en-US" sz="1200" i="1" dirty="0" smtClean="0">
                <a:latin typeface="Century Gothic" panose="020B0502020202020204" pitchFamily="34" charset="0"/>
              </a:rPr>
              <a:t>Realtor </a:t>
            </a:r>
            <a:r>
              <a:rPr lang="en-US" sz="1200" i="1" dirty="0">
                <a:latin typeface="Century Gothic" panose="020B0502020202020204" pitchFamily="34" charset="0"/>
              </a:rPr>
              <a:t>CRP, ASP, </a:t>
            </a:r>
            <a:r>
              <a:rPr lang="en-US" sz="1200" i="1" dirty="0" smtClean="0">
                <a:latin typeface="Century Gothic" panose="020B0502020202020204" pitchFamily="34" charset="0"/>
              </a:rPr>
              <a:t>QSR</a:t>
            </a:r>
          </a:p>
          <a:p>
            <a:pPr algn="ctr"/>
            <a:endParaRPr lang="en-US" sz="1200" i="1" dirty="0">
              <a:latin typeface="Century Gothic" panose="020B0502020202020204" pitchFamily="34" charset="0"/>
            </a:endParaRPr>
          </a:p>
          <a:p>
            <a:pPr algn="ctr"/>
            <a:r>
              <a:rPr lang="en-US" sz="1200" dirty="0" smtClean="0">
                <a:latin typeface="Century Gothic" panose="020B0502020202020204" pitchFamily="34" charset="0"/>
              </a:rPr>
              <a:t>karlaleahy@gmail.com | (M) 843-452-6670</a:t>
            </a:r>
            <a:endParaRPr lang="en-US" sz="1200" dirty="0">
              <a:latin typeface="Century Gothic" panose="020B0502020202020204" pitchFamily="34" charset="0"/>
            </a:endParaRPr>
          </a:p>
          <a:p>
            <a:pPr algn="ctr"/>
            <a:r>
              <a:rPr lang="en-US" sz="1200" dirty="0" smtClean="0">
                <a:latin typeface="Century Gothic" panose="020B0502020202020204" pitchFamily="34" charset="0"/>
              </a:rPr>
              <a:t>www.yourlowcountryproperties.com</a:t>
            </a:r>
            <a:r>
              <a:rPr lang="en-US" sz="1200" dirty="0">
                <a:latin typeface="Century Gothic" panose="020B0502020202020204" pitchFamily="34" charset="0"/>
              </a:rPr>
              <a:t> </a:t>
            </a:r>
            <a:endParaRPr lang="en-US" sz="1200" dirty="0" smtClean="0">
              <a:latin typeface="Century Gothic" panose="020B0502020202020204" pitchFamily="34" charset="0"/>
            </a:endParaRPr>
          </a:p>
          <a:p>
            <a:pPr algn="ctr"/>
            <a:endParaRPr lang="en-US" sz="1200" dirty="0">
              <a:latin typeface="Century Gothic" panose="020B0502020202020204" pitchFamily="34" charset="0"/>
            </a:endParaRPr>
          </a:p>
          <a:p>
            <a:pPr algn="ctr"/>
            <a:r>
              <a:rPr lang="en-US" sz="900" dirty="0">
                <a:latin typeface="Century Gothic" panose="020B0502020202020204" pitchFamily="34" charset="0"/>
              </a:rPr>
              <a:t>Harbor City Real Estate </a:t>
            </a:r>
            <a:r>
              <a:rPr lang="en-US" sz="900" dirty="0" smtClean="0">
                <a:latin typeface="Century Gothic" panose="020B0502020202020204" pitchFamily="34" charset="0"/>
              </a:rPr>
              <a:t>Advisors | 510 </a:t>
            </a:r>
            <a:r>
              <a:rPr lang="en-US" sz="900" dirty="0">
                <a:latin typeface="Century Gothic" panose="020B0502020202020204" pitchFamily="34" charset="0"/>
              </a:rPr>
              <a:t>Live Oak </a:t>
            </a:r>
            <a:r>
              <a:rPr lang="en-US" sz="900" dirty="0" smtClean="0">
                <a:latin typeface="Century Gothic" panose="020B0502020202020204" pitchFamily="34" charset="0"/>
              </a:rPr>
              <a:t>Drive | Mt </a:t>
            </a:r>
            <a:r>
              <a:rPr lang="en-US" sz="900" dirty="0">
                <a:latin typeface="Century Gothic" panose="020B0502020202020204" pitchFamily="34" charset="0"/>
              </a:rPr>
              <a:t>Pleasant SC 29464</a:t>
            </a:r>
          </a:p>
        </p:txBody>
      </p:sp>
      <p:pic>
        <p:nvPicPr>
          <p:cNvPr id="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1404820"/>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 y="2674748"/>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3944676"/>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3"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6484532"/>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4"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9024389"/>
            <a:ext cx="1389244"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5"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5214604"/>
            <a:ext cx="1389243" cy="924549"/>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1" y="7754460"/>
            <a:ext cx="1389242" cy="924547"/>
          </a:xfrm>
          <a:prstGeom prst="rect">
            <a:avLst/>
          </a:prstGeom>
          <a:noFill/>
          <a:ln w="2857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6" name="Picture 2" descr="Agent Photo"/>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29400" y="8586863"/>
            <a:ext cx="1028700" cy="136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290</Words>
  <Application>Microsoft Office PowerPoint</Application>
  <PresentationFormat>Custom</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If you’re looking for a Lowcountry home with contemporary qualities, this may be 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2015-02-18T17:25:37Z</dcterms:modified>
</cp:coreProperties>
</file>