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36" y="252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799"/>
            <a:ext cx="7772400" cy="609601"/>
          </a:xfrm>
        </p:spPr>
        <p:txBody>
          <a:bodyPr anchor="t">
            <a:noAutofit/>
          </a:bodyPr>
          <a:lstStyle/>
          <a:p>
            <a:r>
              <a:rPr lang="en-US" sz="3200" spc="300" dirty="0" smtClean="0">
                <a:ln w="10160">
                  <a:solidFill>
                    <a:schemeClr val="accent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In-Town Country Club Estate</a:t>
            </a:r>
            <a:endParaRPr lang="en-US" sz="3200" spc="300" dirty="0">
              <a:ln w="10160">
                <a:solidFill>
                  <a:schemeClr val="accent1"/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37"/>
          <a:stretch/>
        </p:blipFill>
        <p:spPr>
          <a:xfrm>
            <a:off x="217004" y="8488740"/>
            <a:ext cx="1143000" cy="1526117"/>
          </a:xfrm>
          <a:prstGeom prst="round2DiagRect">
            <a:avLst>
              <a:gd name="adj1" fmla="val 0"/>
              <a:gd name="adj2" fmla="val 14167"/>
            </a:avLst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31" y="9273570"/>
            <a:ext cx="1599138" cy="5770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97967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RE/MAX Pro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Realty, 9209 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University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Blvd, Charleston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3500" y="8488740"/>
            <a:ext cx="33909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tx2">
                    <a:lumMod val="75000"/>
                  </a:schemeClr>
                </a:solidFill>
              </a:rPr>
              <a:t>Bill Everett, Jr</a:t>
            </a:r>
          </a:p>
          <a:p>
            <a:r>
              <a:rPr lang="en-US" sz="1800" i="1" dirty="0" smtClean="0">
                <a:solidFill>
                  <a:schemeClr val="tx2">
                    <a:lumMod val="75000"/>
                  </a:schemeClr>
                </a:solidFill>
              </a:rPr>
              <a:t>Broker</a:t>
            </a:r>
            <a:endParaRPr lang="en-US" sz="1800" i="1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sz="18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Office	843-767-7777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Direct	843-693-8539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Fax	843-576-5352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838200"/>
            <a:ext cx="3398736" cy="2265824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4152899" y="838200"/>
            <a:ext cx="3352800" cy="226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32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111 W Walker Drive</a:t>
            </a:r>
            <a:endParaRPr lang="en-US" sz="32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Tea Farm</a:t>
            </a:r>
          </a:p>
          <a:p>
            <a:pPr algn="r"/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Summerville</a:t>
            </a:r>
          </a:p>
          <a:p>
            <a:pPr algn="r"/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15008010</a:t>
            </a:r>
          </a:p>
          <a:p>
            <a:pPr algn="r"/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$369,000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011" y="8073550"/>
            <a:ext cx="1514284" cy="1009522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5153" y="6867053"/>
            <a:ext cx="1524000" cy="1016000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020" y="3294521"/>
            <a:ext cx="1495132" cy="996754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7853" y="5669023"/>
            <a:ext cx="1511300" cy="1007533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1" y="3294521"/>
            <a:ext cx="5676898" cy="5049379"/>
          </a:xfrm>
        </p:spPr>
        <p:txBody>
          <a:bodyPr>
            <a:noAutofit/>
          </a:bodyPr>
          <a:lstStyle/>
          <a:p>
            <a:r>
              <a:rPr lang="en-US" sz="1600" b="1" i="1" dirty="0" smtClean="0">
                <a:solidFill>
                  <a:schemeClr val="tx1"/>
                </a:solidFill>
              </a:rPr>
              <a:t>Welcome To The Historic ''Tea Farm Plantation''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This </a:t>
            </a:r>
            <a:r>
              <a:rPr lang="en-US" sz="1200" dirty="0">
                <a:solidFill>
                  <a:schemeClr val="tx1"/>
                </a:solidFill>
              </a:rPr>
              <a:t>Incredible fully detached sprawling ranch style home is situated on a quiet tree-lined street and is surrounded by a Valuable .6 acre private, landscaped yard. </a:t>
            </a:r>
            <a:endParaRPr lang="en-US" sz="1200" dirty="0" smtClean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This </a:t>
            </a:r>
            <a:r>
              <a:rPr lang="en-US" sz="1200" dirty="0">
                <a:solidFill>
                  <a:schemeClr val="tx1"/>
                </a:solidFill>
              </a:rPr>
              <a:t>Remarkable home offers beautiful wood flooring and has 4 large bedrooms including the spacious master bedroom suite with a private master bathroom and huge walk-in closet. </a:t>
            </a:r>
            <a:endParaRPr lang="en-US" sz="1200" dirty="0" smtClean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The </a:t>
            </a:r>
            <a:r>
              <a:rPr lang="en-US" sz="1200" dirty="0">
                <a:solidFill>
                  <a:schemeClr val="tx1"/>
                </a:solidFill>
              </a:rPr>
              <a:t>traditional floor plan includes the classic family room with a cozy fireplace, the charming formal dining room, the beautiful formal living room, the modern family sized country kitchen with genuine solid brick flooring, selected granite counter tops, upgraded built-in appliances, an authentic brick fireplace and crafted wood cabinets. </a:t>
            </a:r>
            <a:endParaRPr lang="en-US" sz="1200" dirty="0" smtClean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There </a:t>
            </a:r>
            <a:r>
              <a:rPr lang="en-US" sz="1200" dirty="0">
                <a:solidFill>
                  <a:schemeClr val="tx1"/>
                </a:solidFill>
              </a:rPr>
              <a:t>is a private walk-out to the popular oversized deck that is perfect for outside cook-outs and entertaining. There is a private/secret room that is perfect for a private man cave, office or in-law suite and can be accessed from the private exterior entrance. </a:t>
            </a:r>
            <a:endParaRPr lang="en-US" sz="1200" dirty="0" smtClean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Come </a:t>
            </a:r>
            <a:r>
              <a:rPr lang="en-US" sz="1200" dirty="0">
                <a:solidFill>
                  <a:schemeClr val="tx1"/>
                </a:solidFill>
              </a:rPr>
              <a:t>and discover this unique home that offers the best of both worlds, Classic workmanship and modern conveniences. Age, </a:t>
            </a:r>
            <a:r>
              <a:rPr lang="en-US" sz="1200" dirty="0" err="1">
                <a:solidFill>
                  <a:schemeClr val="tx1"/>
                </a:solidFill>
              </a:rPr>
              <a:t>sqft</a:t>
            </a:r>
            <a:r>
              <a:rPr lang="en-US" sz="1200" dirty="0">
                <a:solidFill>
                  <a:schemeClr val="tx1"/>
                </a:solidFill>
              </a:rPr>
              <a:t>, taxes, schools &amp; acreage are approx. buyer to verify.</a:t>
            </a:r>
            <a:endParaRPr lang="en-US" sz="700" b="1" i="1" dirty="0">
              <a:solidFill>
                <a:schemeClr val="tx1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5153" y="4481772"/>
            <a:ext cx="1495131" cy="996754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97</TotalTime>
  <Words>239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Waveform</vt:lpstr>
      <vt:lpstr>In-Town Country Club Estate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atp1313@gmail.com</cp:lastModifiedBy>
  <cp:revision>17</cp:revision>
  <dcterms:created xsi:type="dcterms:W3CDTF">2006-08-16T00:00:00Z</dcterms:created>
  <dcterms:modified xsi:type="dcterms:W3CDTF">2015-04-22T17:15:52Z</dcterms:modified>
</cp:coreProperties>
</file>