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10" y="-495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2/22/2016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45"/>
            <a:ext cx="7772400"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3" y="2"/>
            <a:ext cx="5550636" cy="1130864"/>
          </a:xfrm>
          <a:noFill/>
        </p:spPr>
        <p:txBody>
          <a:bodyPr anchor="ctr">
            <a:noAutofit/>
          </a:bodyPr>
          <a:lstStyle/>
          <a:p>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112 Heart Pine Circle</a:t>
            </a:r>
            <a:r>
              <a:rPr lang="en-US" sz="32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32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Summerville ~ MLS</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15027835 ~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$397,000</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3094" y="5116282"/>
            <a:ext cx="5830017" cy="3501578"/>
          </a:xfrm>
        </p:spPr>
        <p:txBody>
          <a:bodyPr anchor="ctr">
            <a:noAutofit/>
          </a:bodyPr>
          <a:lstStyle/>
          <a:p>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Calling all families! Freshly painted and ready to be moved into...this beautiful </a:t>
            </a:r>
            <a:r>
              <a:rPr lang="en-US" sz="140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Lowcountry</a:t>
            </a: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style home is located on the golf course with amazing views. The floor plan offers a very easy lifestyle with one story living. The home has upgrades galore and is one of Meeting Street Builders better floor plans. The current owners added several upgrades to the home including tray ceilings in both the master bedroom and dining room, crown molding throughout, stainless appliances, Corian counter tops, an over-sized screened-in porch and much </a:t>
            </a:r>
            <a:r>
              <a:rPr lang="en-US" sz="140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much</a:t>
            </a: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more. The finished FROG (finished room over the garage) is large and is a great space for a home office or to be used as a guest suite. Hardwood and tile floors throughout this home create a sophisticated feel with easy maintenance. The major plus on this home is that it is turn key handicap </a:t>
            </a:r>
            <a:r>
              <a:rPr lang="en-US" sz="140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accessible. The </a:t>
            </a: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home has an open roll-in shower, double doors and a tastefully done ramp. Beautiful landscaping with palmetto trees add to the southern charm. Come see this house today, it wont last long!!!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93" y="8606763"/>
            <a:ext cx="1094134" cy="14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5519" y="8786051"/>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1041" y="8717405"/>
            <a:ext cx="2972198" cy="1231106"/>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endParaRPr lang="en-US" sz="1800" b="1"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endParaRPr>
          </a:p>
          <a:p>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r>
            <a:b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a:t>
            </a:r>
            <a:r>
              <a:rPr lang="en-US" sz="140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smtClean="0">
                <a:solidFill>
                  <a:schemeClr val="tx2">
                    <a:lumMod val="50000"/>
                  </a:schemeClr>
                </a:solidFill>
                <a:latin typeface="Trebuchet MS" panose="020B0603020202020204" pitchFamily="34" charset="0"/>
              </a:rPr>
              <a:t>cnikonchuk@gmail.com</a:t>
            </a:r>
          </a:p>
          <a:p>
            <a:r>
              <a:rPr lang="en-US" sz="1400" dirty="0" smtClean="0">
                <a:solidFill>
                  <a:schemeClr val="tx2">
                    <a:lumMod val="50000"/>
                  </a:schemeClr>
                </a:solidFill>
                <a:latin typeface="Trebuchet MS" panose="020B0603020202020204" pitchFamily="34" charset="0"/>
              </a:rPr>
              <a:t>www.palmettoproperty.net</a:t>
            </a:r>
          </a:p>
        </p:txBody>
      </p:sp>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b="14506"/>
          <a:stretch/>
        </p:blipFill>
        <p:spPr>
          <a:xfrm>
            <a:off x="5852160" y="5116282"/>
            <a:ext cx="1920240" cy="1143000"/>
          </a:xfrm>
          <a:prstGeom prst="rect">
            <a:avLst/>
          </a:prstGeom>
          <a:ln>
            <a:noFill/>
          </a:ln>
        </p:spPr>
      </p:pic>
      <p:pic>
        <p:nvPicPr>
          <p:cNvPr id="9" name="Picture 8"/>
          <p:cNvPicPr>
            <a:picLocks/>
          </p:cNvPicPr>
          <p:nvPr/>
        </p:nvPicPr>
        <p:blipFill rotWithShape="1">
          <a:blip r:embed="rId5" cstate="print">
            <a:extLst>
              <a:ext uri="{28A0092B-C50C-407E-A947-70E740481C1C}">
                <a14:useLocalDpi xmlns:a14="http://schemas.microsoft.com/office/drawing/2010/main" val="0"/>
              </a:ext>
            </a:extLst>
          </a:blip>
          <a:srcRect b="33680"/>
          <a:stretch/>
        </p:blipFill>
        <p:spPr>
          <a:xfrm>
            <a:off x="5852160" y="4175962"/>
            <a:ext cx="1920240" cy="882478"/>
          </a:xfrm>
          <a:prstGeom prst="rect">
            <a:avLst/>
          </a:prstGeom>
          <a:ln>
            <a:noFill/>
          </a:ln>
        </p:spPr>
      </p:pic>
      <p:pic>
        <p:nvPicPr>
          <p:cNvPr id="16" name="Picture 15"/>
          <p:cNvPicPr>
            <a:picLocks/>
          </p:cNvPicPr>
          <p:nvPr/>
        </p:nvPicPr>
        <p:blipFill rotWithShape="1">
          <a:blip r:embed="rId6" cstate="print">
            <a:extLst>
              <a:ext uri="{28A0092B-C50C-407E-A947-70E740481C1C}">
                <a14:useLocalDpi xmlns:a14="http://schemas.microsoft.com/office/drawing/2010/main" val="0"/>
              </a:ext>
            </a:extLst>
          </a:blip>
          <a:srcRect b="13214"/>
          <a:stretch/>
        </p:blipFill>
        <p:spPr>
          <a:xfrm>
            <a:off x="5852160" y="7520468"/>
            <a:ext cx="1920240" cy="1334227"/>
          </a:xfrm>
          <a:prstGeom prst="rect">
            <a:avLst/>
          </a:prstGeom>
          <a:ln>
            <a:noFill/>
          </a:ln>
        </p:spPr>
      </p:pic>
      <p:pic>
        <p:nvPicPr>
          <p:cNvPr id="17" name="Picture 16"/>
          <p:cNvPicPr>
            <a:picLocks/>
          </p:cNvPicPr>
          <p:nvPr/>
        </p:nvPicPr>
        <p:blipFill rotWithShape="1">
          <a:blip r:embed="rId7" cstate="print">
            <a:extLst>
              <a:ext uri="{28A0092B-C50C-407E-A947-70E740481C1C}">
                <a14:useLocalDpi xmlns:a14="http://schemas.microsoft.com/office/drawing/2010/main" val="0"/>
              </a:ext>
            </a:extLst>
          </a:blip>
          <a:srcRect b="11921"/>
          <a:stretch/>
        </p:blipFill>
        <p:spPr>
          <a:xfrm>
            <a:off x="5852160" y="8912538"/>
            <a:ext cx="1920240" cy="1125984"/>
          </a:xfrm>
          <a:prstGeom prst="rect">
            <a:avLst/>
          </a:prstGeom>
          <a:ln>
            <a:noFill/>
          </a:ln>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286000" y="2270053"/>
            <a:ext cx="1874520" cy="1247946"/>
          </a:xfrm>
          <a:prstGeom prst="rect">
            <a:avLst/>
          </a:prstGeom>
          <a:ln>
            <a:solidFill>
              <a:schemeClr val="bg1"/>
            </a:solidFill>
          </a:ln>
        </p:spPr>
      </p:pic>
      <p:pic>
        <p:nvPicPr>
          <p:cNvPr id="19" name="Picture 1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286000" y="5140055"/>
            <a:ext cx="1874520" cy="1247946"/>
          </a:xfrm>
          <a:prstGeom prst="rect">
            <a:avLst/>
          </a:prstGeom>
          <a:ln>
            <a:solidFill>
              <a:schemeClr val="bg1"/>
            </a:solidFill>
          </a:ln>
        </p:spPr>
      </p:pic>
      <p:pic>
        <p:nvPicPr>
          <p:cNvPr id="20" name="Picture 1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2286000" y="3705054"/>
            <a:ext cx="1874520" cy="1247946"/>
          </a:xfrm>
          <a:prstGeom prst="rect">
            <a:avLst/>
          </a:prstGeom>
          <a:ln>
            <a:solidFill>
              <a:schemeClr val="bg1"/>
            </a:solidFill>
          </a:ln>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r="43861" b="35484"/>
          <a:stretch/>
        </p:blipFill>
        <p:spPr>
          <a:xfrm>
            <a:off x="660687" y="1230409"/>
            <a:ext cx="4495800" cy="3828031"/>
          </a:xfrm>
          <a:prstGeom prst="rect">
            <a:avLst/>
          </a:prstGeom>
          <a:ln>
            <a:noFill/>
          </a:ln>
        </p:spPr>
      </p:pic>
      <p:pic>
        <p:nvPicPr>
          <p:cNvPr id="22" name="Picture 21"/>
          <p:cNvPicPr>
            <a:picLocks/>
          </p:cNvPicPr>
          <p:nvPr/>
        </p:nvPicPr>
        <p:blipFill rotWithShape="1">
          <a:blip r:embed="rId12" cstate="print">
            <a:extLst>
              <a:ext uri="{28A0092B-C50C-407E-A947-70E740481C1C}">
                <a14:useLocalDpi xmlns:a14="http://schemas.microsoft.com/office/drawing/2010/main" val="0"/>
              </a:ext>
            </a:extLst>
          </a:blip>
          <a:srcRect b="16356"/>
          <a:stretch/>
        </p:blipFill>
        <p:spPr>
          <a:xfrm>
            <a:off x="5852160" y="6317124"/>
            <a:ext cx="1920240" cy="1145502"/>
          </a:xfrm>
          <a:prstGeom prst="rect">
            <a:avLst/>
          </a:prstGeom>
          <a:ln>
            <a:noFill/>
          </a:ln>
        </p:spPr>
      </p:pic>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r="50127"/>
          <a:stretch/>
        </p:blipFill>
        <p:spPr>
          <a:xfrm>
            <a:off x="5852160" y="1230409"/>
            <a:ext cx="1920240" cy="2887711"/>
          </a:xfrm>
          <a:prstGeom prst="rect">
            <a:avLst/>
          </a:prstGeom>
          <a:ln>
            <a:noFill/>
          </a:ln>
        </p:spPr>
      </p:pic>
      <p:sp>
        <p:nvSpPr>
          <p:cNvPr id="14" name="32-Point Star 13"/>
          <p:cNvSpPr/>
          <p:nvPr/>
        </p:nvSpPr>
        <p:spPr>
          <a:xfrm rot="467525">
            <a:off x="5245259" y="139558"/>
            <a:ext cx="2525784"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Family Wanted!</a:t>
            </a:r>
            <a:endPar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06978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205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112 Heart Pine Circle Summerville ~ MLS# 15027835 ~ $397,000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20</cp:revision>
  <dcterms:created xsi:type="dcterms:W3CDTF">2006-08-16T00:00:00Z</dcterms:created>
  <dcterms:modified xsi:type="dcterms:W3CDTF">2016-02-22T19:34:10Z</dcterms:modified>
</cp:coreProperties>
</file>