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0"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6858000" cy="9144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68866" y="7490365"/>
            <a:ext cx="5537201" cy="71628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2464" y="1355987"/>
            <a:ext cx="5384800" cy="6442191"/>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42950" y="1346201"/>
            <a:ext cx="5384800" cy="6442191"/>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577141" y="936092"/>
            <a:ext cx="425873" cy="757107"/>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5726221" y="1164981"/>
            <a:ext cx="755904" cy="425196"/>
          </a:xfrm>
          <a:prstGeom prst="rect">
            <a:avLst/>
          </a:prstGeom>
          <a:noFill/>
        </p:spPr>
      </p:pic>
      <p:sp>
        <p:nvSpPr>
          <p:cNvPr id="2" name="Title 1"/>
          <p:cNvSpPr>
            <a:spLocks noGrp="1"/>
          </p:cNvSpPr>
          <p:nvPr>
            <p:ph type="ctrTitle"/>
          </p:nvPr>
        </p:nvSpPr>
        <p:spPr>
          <a:xfrm>
            <a:off x="1295401" y="2393247"/>
            <a:ext cx="4292601" cy="2437453"/>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295401" y="4982163"/>
            <a:ext cx="4284134" cy="2032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078007" y="7143457"/>
            <a:ext cx="910366" cy="486833"/>
          </a:xfrm>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a:xfrm>
            <a:off x="880533" y="7143457"/>
            <a:ext cx="3776134" cy="486833"/>
          </a:xfrm>
        </p:spPr>
        <p:txBody>
          <a:bodyPr/>
          <a:lstStyle/>
          <a:p>
            <a:endParaRPr lang="en-US"/>
          </a:p>
        </p:txBody>
      </p:sp>
      <p:sp>
        <p:nvSpPr>
          <p:cNvPr id="6" name="Slide Number Placeholder 5"/>
          <p:cNvSpPr>
            <a:spLocks noGrp="1"/>
          </p:cNvSpPr>
          <p:nvPr>
            <p:ph type="sldNum" sz="quarter" idx="12"/>
          </p:nvPr>
        </p:nvSpPr>
        <p:spPr>
          <a:xfrm>
            <a:off x="4660448" y="7143457"/>
            <a:ext cx="415517" cy="486833"/>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1" y="1234254"/>
            <a:ext cx="1073150" cy="635188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73666" y="1475083"/>
            <a:ext cx="3884084" cy="587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734" y="2985907"/>
            <a:ext cx="4690533" cy="1816100"/>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092201" y="4967113"/>
            <a:ext cx="4673600" cy="1746015"/>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973836" y="2828543"/>
            <a:ext cx="2400300" cy="480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3497580" y="2825751"/>
            <a:ext cx="2400300" cy="4806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68402" y="2829749"/>
            <a:ext cx="2204641" cy="1093611"/>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3683002" y="2829748"/>
            <a:ext cx="2208276" cy="109728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973836" y="3925824"/>
            <a:ext cx="2420874" cy="370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3483863" y="3926417"/>
            <a:ext cx="2420874" cy="370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6858000" cy="9144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474133" y="8077384"/>
            <a:ext cx="5791201" cy="71628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3351654" y="806884"/>
            <a:ext cx="2841706" cy="762972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3353562" y="804672"/>
            <a:ext cx="2841706" cy="762972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561903" y="769157"/>
            <a:ext cx="2841706" cy="762972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562356" y="768096"/>
            <a:ext cx="2841706" cy="762972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778330" y="391937"/>
            <a:ext cx="425873" cy="757107"/>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4544381" y="609571"/>
            <a:ext cx="755904" cy="425196"/>
          </a:xfrm>
          <a:prstGeom prst="rect">
            <a:avLst/>
          </a:prstGeom>
          <a:noFill/>
        </p:spPr>
      </p:pic>
      <p:sp>
        <p:nvSpPr>
          <p:cNvPr id="2" name="Title 1"/>
          <p:cNvSpPr>
            <a:spLocks noGrp="1"/>
          </p:cNvSpPr>
          <p:nvPr>
            <p:ph type="title"/>
          </p:nvPr>
        </p:nvSpPr>
        <p:spPr>
          <a:xfrm rot="-60000">
            <a:off x="831732" y="2693390"/>
            <a:ext cx="2298620" cy="2004049"/>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3640718" y="1534658"/>
            <a:ext cx="2265594" cy="616731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861094" y="4831664"/>
            <a:ext cx="2286668" cy="2800533"/>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4756274" y="7847564"/>
            <a:ext cx="910366" cy="486833"/>
          </a:xfrm>
        </p:spPr>
        <p:txBody>
          <a:bodyPr/>
          <a:lstStyle/>
          <a:p>
            <a:fld id="{1D8BD707-D9CF-40AE-B4C6-C98DA3205C09}" type="datetimeFigureOut">
              <a:rPr lang="en-US" smtClean="0"/>
              <a:pPr/>
              <a:t>1/17/2017</a:t>
            </a:fld>
            <a:endParaRPr lang="en-US"/>
          </a:p>
        </p:txBody>
      </p:sp>
      <p:sp>
        <p:nvSpPr>
          <p:cNvPr id="6" name="Footer Placeholder 5"/>
          <p:cNvSpPr>
            <a:spLocks noGrp="1"/>
          </p:cNvSpPr>
          <p:nvPr>
            <p:ph type="ftr" sz="quarter" idx="11"/>
          </p:nvPr>
        </p:nvSpPr>
        <p:spPr>
          <a:xfrm rot="-60000">
            <a:off x="685916" y="7772349"/>
            <a:ext cx="2641955" cy="486833"/>
          </a:xfrm>
        </p:spPr>
        <p:txBody>
          <a:bodyPr/>
          <a:lstStyle/>
          <a:p>
            <a:endParaRPr lang="en-US"/>
          </a:p>
        </p:txBody>
      </p:sp>
      <p:sp>
        <p:nvSpPr>
          <p:cNvPr id="7" name="Slide Number Placeholder 6"/>
          <p:cNvSpPr>
            <a:spLocks noGrp="1"/>
          </p:cNvSpPr>
          <p:nvPr>
            <p:ph type="sldNum" sz="quarter" idx="12"/>
          </p:nvPr>
        </p:nvSpPr>
        <p:spPr>
          <a:xfrm rot="60000">
            <a:off x="5667985" y="7862616"/>
            <a:ext cx="415517"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6858000" cy="9144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474133" y="8077384"/>
            <a:ext cx="5791201" cy="71628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561903" y="769157"/>
            <a:ext cx="2841706" cy="762972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558794" y="767692"/>
            <a:ext cx="2841706" cy="762972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3351654" y="806884"/>
            <a:ext cx="2841706" cy="762972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3348576" y="805227"/>
            <a:ext cx="2841706" cy="762972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778330" y="391937"/>
            <a:ext cx="425873" cy="757107"/>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4544381" y="609571"/>
            <a:ext cx="755904" cy="425196"/>
          </a:xfrm>
          <a:prstGeom prst="rect">
            <a:avLst/>
          </a:prstGeom>
          <a:noFill/>
        </p:spPr>
      </p:pic>
      <p:sp>
        <p:nvSpPr>
          <p:cNvPr id="2" name="Title 1"/>
          <p:cNvSpPr>
            <a:spLocks noGrp="1"/>
          </p:cNvSpPr>
          <p:nvPr>
            <p:ph type="title"/>
          </p:nvPr>
        </p:nvSpPr>
        <p:spPr>
          <a:xfrm rot="-60000">
            <a:off x="829818" y="2694432"/>
            <a:ext cx="2297430" cy="199948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3673962" y="1609696"/>
            <a:ext cx="2185397" cy="6052549"/>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864108" y="4828032"/>
            <a:ext cx="2283714" cy="280416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4759452" y="7851650"/>
            <a:ext cx="910366" cy="486833"/>
          </a:xfrm>
        </p:spPr>
        <p:txBody>
          <a:bodyPr/>
          <a:lstStyle/>
          <a:p>
            <a:fld id="{1D8BD707-D9CF-40AE-B4C6-C98DA3205C09}" type="datetimeFigureOut">
              <a:rPr lang="en-US" smtClean="0"/>
              <a:pPr/>
              <a:t>1/17/2017</a:t>
            </a:fld>
            <a:endParaRPr lang="en-US"/>
          </a:p>
        </p:txBody>
      </p:sp>
      <p:sp>
        <p:nvSpPr>
          <p:cNvPr id="6" name="Footer Placeholder 5"/>
          <p:cNvSpPr>
            <a:spLocks noGrp="1"/>
          </p:cNvSpPr>
          <p:nvPr>
            <p:ph type="ftr" sz="quarter" idx="11"/>
          </p:nvPr>
        </p:nvSpPr>
        <p:spPr>
          <a:xfrm rot="-60000">
            <a:off x="685927" y="7774717"/>
            <a:ext cx="2489282" cy="486833"/>
          </a:xfrm>
        </p:spPr>
        <p:txBody>
          <a:bodyPr/>
          <a:lstStyle/>
          <a:p>
            <a:endParaRPr lang="en-US"/>
          </a:p>
        </p:txBody>
      </p:sp>
      <p:sp>
        <p:nvSpPr>
          <p:cNvPr id="7" name="Slide Number Placeholder 6"/>
          <p:cNvSpPr>
            <a:spLocks noGrp="1"/>
          </p:cNvSpPr>
          <p:nvPr>
            <p:ph type="sldNum" sz="quarter" idx="12"/>
          </p:nvPr>
        </p:nvSpPr>
        <p:spPr>
          <a:xfrm rot="60000">
            <a:off x="5671567" y="7866702"/>
            <a:ext cx="415517" cy="486833"/>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6858000" cy="9144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471488" y="8092440"/>
            <a:ext cx="5940743" cy="71628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 y="767080"/>
            <a:ext cx="5772150" cy="762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8640" y="768096"/>
            <a:ext cx="5772150" cy="7620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407806" y="364121"/>
            <a:ext cx="425873" cy="757107"/>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5920955" y="562905"/>
            <a:ext cx="755904" cy="425196"/>
          </a:xfrm>
          <a:prstGeom prst="rect">
            <a:avLst/>
          </a:prstGeom>
          <a:noFill/>
        </p:spPr>
      </p:pic>
      <p:sp>
        <p:nvSpPr>
          <p:cNvPr id="2" name="Title Placeholder 1"/>
          <p:cNvSpPr>
            <a:spLocks noGrp="1"/>
          </p:cNvSpPr>
          <p:nvPr>
            <p:ph type="title"/>
          </p:nvPr>
        </p:nvSpPr>
        <p:spPr>
          <a:xfrm>
            <a:off x="821267" y="1090110"/>
            <a:ext cx="5223934" cy="1603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825676"/>
            <a:ext cx="4647304" cy="4805083"/>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40941" y="7745537"/>
            <a:ext cx="910366" cy="486833"/>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1/17/2017</a:t>
            </a:fld>
            <a:endParaRPr lang="en-US"/>
          </a:p>
        </p:txBody>
      </p:sp>
      <p:sp>
        <p:nvSpPr>
          <p:cNvPr id="5" name="Footer Placeholder 4"/>
          <p:cNvSpPr>
            <a:spLocks noGrp="1"/>
          </p:cNvSpPr>
          <p:nvPr>
            <p:ph type="ftr" sz="quarter" idx="3"/>
          </p:nvPr>
        </p:nvSpPr>
        <p:spPr>
          <a:xfrm>
            <a:off x="685801" y="7745537"/>
            <a:ext cx="4155141" cy="486833"/>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5752652" y="7745537"/>
            <a:ext cx="415517" cy="486833"/>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gif"/><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5029200" y="8458200"/>
            <a:ext cx="16002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448300" y="8289142"/>
            <a:ext cx="762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6858000" cy="39624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28800" y="3048000"/>
            <a:ext cx="3200400" cy="1676400"/>
          </a:xfrm>
          <a:prstGeom prst="rect">
            <a:avLst/>
          </a:prstGeom>
          <a:solidFill>
            <a:schemeClr val="tx1"/>
          </a:solidFill>
          <a:ln w="22225"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28800" y="3124200"/>
            <a:ext cx="3200400" cy="460586"/>
          </a:xfrm>
        </p:spPr>
        <p:txBody>
          <a:bodyPr anchor="ctr">
            <a:noAutofit/>
          </a:bodyPr>
          <a:lstStyle/>
          <a:p>
            <a:r>
              <a:rPr lang="en-US" sz="2000" dirty="0">
                <a:solidFill>
                  <a:schemeClr val="bg1"/>
                </a:solidFill>
                <a:effectLst>
                  <a:outerShdw blurRad="38100" dist="38100" dir="2700000" algn="tl">
                    <a:srgbClr val="000000">
                      <a:alpha val="43137"/>
                    </a:srgbClr>
                  </a:outerShdw>
                </a:effectLst>
                <a:latin typeface="Century Gothic" panose="020B0502020202020204" pitchFamily="34" charset="0"/>
              </a:rPr>
              <a:t>1131 St </a:t>
            </a:r>
            <a:r>
              <a:rPr lang="en-US" sz="2000" dirty="0" err="1">
                <a:solidFill>
                  <a:schemeClr val="bg1"/>
                </a:solidFill>
                <a:effectLst>
                  <a:outerShdw blurRad="38100" dist="38100" dir="2700000" algn="tl">
                    <a:srgbClr val="000000">
                      <a:alpha val="43137"/>
                    </a:srgbClr>
                  </a:outerShdw>
                </a:effectLst>
                <a:latin typeface="Century Gothic" panose="020B0502020202020204" pitchFamily="34" charset="0"/>
              </a:rPr>
              <a:t>Pauls</a:t>
            </a:r>
            <a:r>
              <a:rPr lang="en-US" sz="2000" dirty="0">
                <a:solidFill>
                  <a:schemeClr val="bg1"/>
                </a:solidFill>
                <a:effectLst>
                  <a:outerShdw blurRad="38100" dist="38100" dir="2700000" algn="tl">
                    <a:srgbClr val="000000">
                      <a:alpha val="43137"/>
                    </a:srgbClr>
                  </a:outerShdw>
                </a:effectLst>
                <a:latin typeface="Century Gothic" panose="020B0502020202020204" pitchFamily="34" charset="0"/>
              </a:rPr>
              <a:t> Parrish Ln</a:t>
            </a:r>
            <a:endParaRPr lang="en-US" sz="2000" dirty="0">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1924050" y="3581400"/>
            <a:ext cx="3009900" cy="1143000"/>
          </a:xfrm>
        </p:spPr>
        <p:txBody>
          <a:bodyPr>
            <a:normAutofit fontScale="77500" lnSpcReduction="20000"/>
          </a:bodyPr>
          <a:lstStyle/>
          <a:p>
            <a:pPr>
              <a:lnSpc>
                <a:spcPct val="120000"/>
              </a:lnSpc>
            </a:pPr>
            <a:r>
              <a:rPr lang="en-US" sz="1800" dirty="0">
                <a:solidFill>
                  <a:schemeClr val="bg1"/>
                </a:solidFill>
                <a:latin typeface="Century Gothic" panose="020B0502020202020204" pitchFamily="34" charset="0"/>
              </a:rPr>
              <a:t>The Gates of Fenwick Plantation</a:t>
            </a:r>
          </a:p>
          <a:p>
            <a:pPr>
              <a:lnSpc>
                <a:spcPct val="120000"/>
              </a:lnSpc>
            </a:pPr>
            <a:r>
              <a:rPr lang="en-US" sz="1800" dirty="0">
                <a:solidFill>
                  <a:schemeClr val="bg1"/>
                </a:solidFill>
                <a:latin typeface="Century Gothic" panose="020B0502020202020204" pitchFamily="34" charset="0"/>
              </a:rPr>
              <a:t>Johns Island, SC 29455</a:t>
            </a:r>
          </a:p>
          <a:p>
            <a:pPr>
              <a:lnSpc>
                <a:spcPct val="120000"/>
              </a:lnSpc>
            </a:pPr>
            <a:r>
              <a:rPr lang="en-US" sz="1800" dirty="0">
                <a:solidFill>
                  <a:schemeClr val="bg1"/>
                </a:solidFill>
                <a:latin typeface="Century Gothic" panose="020B0502020202020204" pitchFamily="34" charset="0"/>
              </a:rPr>
              <a:t>MLS# 16029667</a:t>
            </a:r>
          </a:p>
          <a:p>
            <a:pPr>
              <a:lnSpc>
                <a:spcPct val="120000"/>
              </a:lnSpc>
            </a:pPr>
            <a:r>
              <a:rPr lang="en-US" sz="1800" dirty="0">
                <a:solidFill>
                  <a:schemeClr val="bg1"/>
                </a:solidFill>
                <a:latin typeface="Century Gothic" panose="020B0502020202020204" pitchFamily="34" charset="0"/>
              </a:rPr>
              <a:t>$225,000</a:t>
            </a:r>
            <a:endParaRPr lang="en-US" sz="1800" i="1" dirty="0">
              <a:solidFill>
                <a:srgbClr val="FFFF00"/>
              </a:solidFill>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39949"/>
            <a:ext cx="3200400" cy="2114171"/>
          </a:xfrm>
          <a:prstGeom prst="plaque">
            <a:avLst/>
          </a:prstGeom>
          <a:ln>
            <a:solidFill>
              <a:schemeClr val="bg1"/>
            </a:solidFill>
          </a:ln>
          <a:scene3d>
            <a:camera prst="orthographicFront"/>
            <a:lightRig rig="threePt" dir="t"/>
          </a:scene3d>
          <a:sp3d>
            <a:bevelT w="114300" prst="hardEdge"/>
          </a:sp3d>
        </p:spPr>
      </p:pic>
      <p:sp>
        <p:nvSpPr>
          <p:cNvPr id="5" name="TextBox 4"/>
          <p:cNvSpPr txBox="1"/>
          <p:nvPr/>
        </p:nvSpPr>
        <p:spPr>
          <a:xfrm>
            <a:off x="0" y="0"/>
            <a:ext cx="6858000" cy="461665"/>
          </a:xfrm>
          <a:prstGeom prst="rect">
            <a:avLst/>
          </a:prstGeom>
          <a:noFill/>
        </p:spPr>
        <p:txBody>
          <a:bodyPr wrap="square" rtlCol="0">
            <a:spAutoFit/>
          </a:bodyPr>
          <a:lstStyle/>
          <a:p>
            <a:pPr algn="ctr"/>
            <a:r>
              <a:rPr lang="en-US" sz="2400" spc="300" dirty="0">
                <a:solidFill>
                  <a:schemeClr val="bg1"/>
                </a:solidFill>
                <a:effectLst>
                  <a:outerShdw blurRad="38100" dist="38100" dir="2700000" algn="tl">
                    <a:srgbClr val="000000">
                      <a:alpha val="43137"/>
                    </a:srgbClr>
                  </a:outerShdw>
                </a:effectLst>
                <a:latin typeface="Edwardian Script ITC" panose="030303020407070D0804" pitchFamily="66" charset="0"/>
              </a:rPr>
              <a:t>Price Reduced</a:t>
            </a:r>
            <a:r>
              <a:rPr lang="en-US" sz="2400" i="1" spc="300" dirty="0">
                <a:solidFill>
                  <a:schemeClr val="bg1"/>
                </a:solidFill>
                <a:effectLst>
                  <a:outerShdw blurRad="38100" dist="38100" dir="2700000" algn="tl">
                    <a:srgbClr val="000000">
                      <a:alpha val="43137"/>
                    </a:srgbClr>
                  </a:outerShdw>
                </a:effectLst>
                <a:latin typeface="Edwardian Script ITC" panose="030303020407070D0804" pitchFamily="66" charset="0"/>
              </a:rPr>
              <a:t> in </a:t>
            </a:r>
            <a:r>
              <a:rPr lang="en-US" sz="2400" spc="300" dirty="0">
                <a:solidFill>
                  <a:schemeClr val="bg1"/>
                </a:solidFill>
                <a:effectLst>
                  <a:outerShdw blurRad="38100" dist="38100" dir="2700000" algn="tl">
                    <a:srgbClr val="000000">
                      <a:alpha val="43137"/>
                    </a:srgbClr>
                  </a:outerShdw>
                </a:effectLst>
                <a:latin typeface="Edwardian Script ITC" panose="030303020407070D0804" pitchFamily="66" charset="0"/>
              </a:rPr>
              <a:t>The Gates of Fenwick Plantation</a:t>
            </a:r>
            <a:endParaRPr lang="en-US" sz="2400" i="1" spc="300" dirty="0">
              <a:solidFill>
                <a:schemeClr val="bg1"/>
              </a:solidFill>
              <a:effectLst>
                <a:outerShdw blurRad="38100" dist="38100" dir="2700000" algn="tl">
                  <a:srgbClr val="000000">
                    <a:alpha val="43137"/>
                  </a:srgbClr>
                </a:outerShdw>
              </a:effectLst>
              <a:latin typeface="Edwardian Script ITC" panose="030303020407070D0804" pitchFamily="66" charset="0"/>
            </a:endParaRPr>
          </a:p>
        </p:txBody>
      </p:sp>
      <p:sp>
        <p:nvSpPr>
          <p:cNvPr id="9" name="Rectangle 8"/>
          <p:cNvSpPr/>
          <p:nvPr/>
        </p:nvSpPr>
        <p:spPr>
          <a:xfrm>
            <a:off x="745663" y="4724400"/>
            <a:ext cx="5366675" cy="2492990"/>
          </a:xfrm>
          <a:prstGeom prst="rect">
            <a:avLst/>
          </a:prstGeom>
        </p:spPr>
        <p:txBody>
          <a:bodyPr wrap="square">
            <a:spAutoFit/>
          </a:bodyPr>
          <a:lstStyle/>
          <a:p>
            <a:pPr algn="ctr"/>
            <a:r>
              <a:rPr lang="en-US" sz="1300" dirty="0">
                <a:latin typeface="Century Gothic" panose="020B0502020202020204" pitchFamily="34" charset="0"/>
              </a:rPr>
              <a:t>Immaculate end unit townhome with 3 bedrooms, 2 1/2 baths PLUS loft which can easily be turned into 4th bedroom. All bedrooms have spacious walk-in closets. Lots of natural light and very high ceilings. Gorgeous kitchen with granite counters, custom cabinetry, and upgraded stainless gas range. Open floorplan from living area to kitchen with separate dining. Beautiful wood floors, ceramic tile, crown molding and wainscoting. You will love the custom wrought iron stair railing. </a:t>
            </a:r>
            <a:r>
              <a:rPr lang="en-US" sz="1300" dirty="0" err="1">
                <a:latin typeface="Century Gothic" panose="020B0502020202020204" pitchFamily="34" charset="0"/>
              </a:rPr>
              <a:t>Tankless</a:t>
            </a:r>
            <a:r>
              <a:rPr lang="en-US" sz="1300" dirty="0">
                <a:latin typeface="Century Gothic" panose="020B0502020202020204" pitchFamily="34" charset="0"/>
              </a:rPr>
              <a:t> water heater and private screened back porch with gas connection for your BBQ's. There is a large green space next door for extra privacy. You will enjoy the landscaped ponds, sidewalks and neighborhood pool. This property has it all! </a:t>
            </a:r>
            <a:endParaRPr lang="en-US" sz="1300" i="1" dirty="0">
              <a:latin typeface="Century Gothic" panose="020B0502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517" y="8215076"/>
            <a:ext cx="1747081" cy="799979"/>
          </a:xfrm>
          <a:prstGeom prst="rect">
            <a:avLst/>
          </a:prstGeom>
        </p:spPr>
      </p:pic>
      <p:sp>
        <p:nvSpPr>
          <p:cNvPr id="12" name="TextBox 11"/>
          <p:cNvSpPr txBox="1"/>
          <p:nvPr/>
        </p:nvSpPr>
        <p:spPr>
          <a:xfrm>
            <a:off x="923985" y="8153400"/>
            <a:ext cx="4034532" cy="923330"/>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latin typeface="Century Gothic" panose="020B0502020202020204" pitchFamily="34" charset="0"/>
              </a:rPr>
              <a:t>Stephanie Deaton</a:t>
            </a:r>
            <a:br>
              <a:rPr lang="en-US"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1200" dirty="0">
                <a:solidFill>
                  <a:schemeClr val="bg1"/>
                </a:solidFill>
                <a:effectLst>
                  <a:outerShdw blurRad="38100" dist="38100" dir="2700000" algn="tl">
                    <a:srgbClr val="000000">
                      <a:alpha val="43137"/>
                    </a:srgbClr>
                  </a:outerShdw>
                </a:effectLst>
                <a:latin typeface="Century Gothic" panose="020B0502020202020204" pitchFamily="34" charset="0"/>
              </a:rPr>
              <a:t>M – 843-743-4219</a:t>
            </a:r>
          </a:p>
          <a:p>
            <a:r>
              <a:rPr lang="en-US" sz="1200" dirty="0">
                <a:solidFill>
                  <a:schemeClr val="bg1"/>
                </a:solidFill>
                <a:effectLst>
                  <a:outerShdw blurRad="38100" dist="38100" dir="2700000" algn="tl">
                    <a:srgbClr val="000000">
                      <a:alpha val="43137"/>
                    </a:srgbClr>
                  </a:outerShdw>
                </a:effectLst>
                <a:latin typeface="Century Gothic" panose="020B0502020202020204" pitchFamily="34" charset="0"/>
              </a:rPr>
              <a:t>O – 843-769-5100</a:t>
            </a:r>
          </a:p>
          <a:p>
            <a:r>
              <a:rPr lang="en-US" sz="1050" dirty="0">
                <a:solidFill>
                  <a:schemeClr val="bg1"/>
                </a:solidFill>
                <a:effectLst>
                  <a:outerShdw blurRad="38100" dist="38100" dir="2700000" algn="tl">
                    <a:srgbClr val="000000">
                      <a:alpha val="43137"/>
                    </a:srgbClr>
                  </a:outerShdw>
                </a:effectLst>
                <a:latin typeface="Century Gothic" panose="020B0502020202020204" pitchFamily="34" charset="0"/>
              </a:rPr>
              <a:t>stephanie.deaton@agentownedrealty.com</a:t>
            </a: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77" y="2067677"/>
            <a:ext cx="1280437" cy="851490"/>
          </a:xfrm>
          <a:prstGeom prst="rect">
            <a:avLst/>
          </a:prstGeom>
          <a:ln>
            <a:solidFill>
              <a:schemeClr val="bg1"/>
            </a:solidFill>
          </a:ln>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573" y="7201395"/>
            <a:ext cx="823533" cy="547649"/>
          </a:xfrm>
          <a:prstGeom prst="rect">
            <a:avLst/>
          </a:prstGeom>
          <a:ln w="12700">
            <a:solidFill>
              <a:schemeClr val="bg1"/>
            </a:solidFill>
          </a:ln>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1187" y="7201395"/>
            <a:ext cx="823533" cy="547649"/>
          </a:xfrm>
          <a:prstGeom prst="rect">
            <a:avLst/>
          </a:prstGeom>
          <a:ln w="12700">
            <a:solidFill>
              <a:schemeClr val="bg1"/>
            </a:solidFill>
          </a:ln>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7201395"/>
            <a:ext cx="823533" cy="547649"/>
          </a:xfrm>
          <a:prstGeom prst="rect">
            <a:avLst/>
          </a:prstGeom>
          <a:ln w="12700">
            <a:solidFill>
              <a:schemeClr val="bg1"/>
            </a:solidFill>
          </a:ln>
        </p:spPr>
      </p:pic>
      <p:pic>
        <p:nvPicPr>
          <p:cNvPr id="1026" name="Picture 2" descr="Stephanie Deat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362" y="8215076"/>
            <a:ext cx="693623" cy="7999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1177" y="674900"/>
            <a:ext cx="1280437" cy="851490"/>
          </a:xfrm>
          <a:prstGeom prst="rect">
            <a:avLst/>
          </a:prstGeom>
          <a:ln>
            <a:solidFill>
              <a:schemeClr val="bg1"/>
            </a:solidFill>
          </a:ln>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03826" y="2066907"/>
            <a:ext cx="1279546" cy="853031"/>
          </a:xfrm>
          <a:prstGeom prst="rect">
            <a:avLst/>
          </a:prstGeom>
          <a:ln>
            <a:solidFill>
              <a:schemeClr val="bg1"/>
            </a:solidFill>
          </a:ln>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03381" y="674901"/>
            <a:ext cx="1280436" cy="851489"/>
          </a:xfrm>
          <a:prstGeom prst="rect">
            <a:avLst/>
          </a:prstGeom>
          <a:ln>
            <a:solidFill>
              <a:schemeClr val="bg1"/>
            </a:solidFill>
          </a:ln>
        </p:spPr>
      </p:pic>
      <p:pic>
        <p:nvPicPr>
          <p:cNvPr id="40" name="Pictur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1177" y="3460456"/>
            <a:ext cx="1280436" cy="851489"/>
          </a:xfrm>
          <a:prstGeom prst="rect">
            <a:avLst/>
          </a:prstGeom>
          <a:ln>
            <a:solidFill>
              <a:schemeClr val="bg1"/>
            </a:solidFill>
          </a:ln>
        </p:spPr>
      </p:pic>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03381" y="3460455"/>
            <a:ext cx="1280436" cy="851489"/>
          </a:xfrm>
          <a:prstGeom prst="rect">
            <a:avLst/>
          </a:prstGeom>
          <a:ln>
            <a:solidFill>
              <a:schemeClr val="bg1"/>
            </a:solidFill>
          </a:ln>
        </p:spPr>
      </p:pic>
    </p:spTree>
    <p:extLst>
      <p:ext uri="{BB962C8B-B14F-4D97-AF65-F5344CB8AC3E}">
        <p14:creationId xmlns:p14="http://schemas.microsoft.com/office/powerpoint/2010/main" val="40099513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104</TotalTime>
  <Words>161</Words>
  <Application>Microsoft Office PowerPoint</Application>
  <PresentationFormat>On-screen Show (4:3)</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Brush Script MT</vt:lpstr>
      <vt:lpstr>Century Gothic</vt:lpstr>
      <vt:lpstr>Constantia</vt:lpstr>
      <vt:lpstr>Edwardian Script ITC</vt:lpstr>
      <vt:lpstr>Franklin Gothic Book</vt:lpstr>
      <vt:lpstr>Rage Italic</vt:lpstr>
      <vt:lpstr>Pushpin</vt:lpstr>
      <vt:lpstr>1131 St Pauls Parrish Ln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Sunday 2-4</dc:title>
  <dc:creator>CVH360</dc:creator>
  <cp:lastModifiedBy>A. Thomas Price</cp:lastModifiedBy>
  <cp:revision>23</cp:revision>
  <dcterms:created xsi:type="dcterms:W3CDTF">2006-08-16T00:00:00Z</dcterms:created>
  <dcterms:modified xsi:type="dcterms:W3CDTF">2017-01-17T17:07:23Z</dcterms:modified>
</cp:coreProperties>
</file>