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792" y="-478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5000" r="-1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972" y="685800"/>
            <a:ext cx="4521884" cy="3807903"/>
          </a:xfrm>
          <a:prstGeom prst="rect">
            <a:avLst/>
          </a:prstGeom>
          <a:ln w="76200" cap="sq">
            <a:noFill/>
            <a:miter lim="800000"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5079"/>
            <a:ext cx="7772400" cy="843279"/>
          </a:xfrm>
        </p:spPr>
        <p:txBody>
          <a:bodyPr anchor="t">
            <a:normAutofit/>
          </a:bodyPr>
          <a:lstStyle/>
          <a:p>
            <a:r>
              <a:rPr lang="en-US" sz="36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Minutes to beaches and walk to Towne Center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52168"/>
            <a:ext cx="7772400" cy="1520032"/>
          </a:xfrm>
        </p:spPr>
        <p:txBody>
          <a:bodyPr anchor="ctr">
            <a:noAutofit/>
          </a:bodyPr>
          <a:lstStyle/>
          <a:p>
            <a:r>
              <a:rPr lang="en-US" sz="36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1155 Monaco Drive</a:t>
            </a:r>
          </a:p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Beaumont ~ Mount Pleasant, SC 29464</a:t>
            </a:r>
          </a:p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MLS# 16024957 ~ $240,000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610915"/>
            <a:ext cx="7772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2000" dirty="0">
                <a:latin typeface="Gabriola" panose="04040605051002020D02" pitchFamily="82" charset="0"/>
              </a:rPr>
              <a:t>Centrally located townhouse 5 min from beach and 10 min to downtown Charleston. </a:t>
            </a:r>
            <a:br>
              <a:rPr lang="en-US" sz="2000" dirty="0">
                <a:latin typeface="Gabriola" panose="04040605051002020D02" pitchFamily="82" charset="0"/>
              </a:rPr>
            </a:br>
            <a:endParaRPr lang="en-US" sz="2000" dirty="0">
              <a:latin typeface="Gabriola" panose="04040605051002020D02" pitchFamily="82" charset="0"/>
            </a:endParaRP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2000" dirty="0">
                <a:latin typeface="Gabriola" panose="04040605051002020D02" pitchFamily="82" charset="0"/>
              </a:rPr>
              <a:t>Spacious unit with wall to wall carpet upstairs and bamboo flooring on the first floor.</a:t>
            </a:r>
            <a:br>
              <a:rPr lang="en-US" sz="2000" dirty="0">
                <a:latin typeface="Gabriola" panose="04040605051002020D02" pitchFamily="82" charset="0"/>
              </a:rPr>
            </a:br>
            <a:r>
              <a:rPr lang="en-US" sz="2000" dirty="0">
                <a:latin typeface="Gabriola" panose="04040605051002020D02" pitchFamily="82" charset="0"/>
              </a:rPr>
              <a:t> 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2000" dirty="0">
                <a:latin typeface="Gabriola" panose="04040605051002020D02" pitchFamily="82" charset="0"/>
              </a:rPr>
              <a:t>Fenced in yard with extra privacy that backs up to common area park. </a:t>
            </a:r>
            <a:br>
              <a:rPr lang="en-US" sz="2000" dirty="0">
                <a:latin typeface="Gabriola" panose="04040605051002020D02" pitchFamily="82" charset="0"/>
              </a:rPr>
            </a:br>
            <a:endParaRPr lang="en-US" sz="2000" dirty="0">
              <a:latin typeface="Gabriola" panose="04040605051002020D02" pitchFamily="82" charset="0"/>
            </a:endParaRP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2000" dirty="0">
                <a:latin typeface="Gabriola" panose="04040605051002020D02" pitchFamily="82" charset="0"/>
              </a:rPr>
              <a:t>Amenities include clubhouse, pool, and fitness center.</a:t>
            </a:r>
          </a:p>
        </p:txBody>
      </p:sp>
      <p:pic>
        <p:nvPicPr>
          <p:cNvPr id="1026" name="Picture 2" descr="http://charlestonvirtualhomes.com/images/logos/Radekopf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75" r="7435"/>
          <a:stretch/>
        </p:blipFill>
        <p:spPr bwMode="auto">
          <a:xfrm>
            <a:off x="6887933" y="9296400"/>
            <a:ext cx="808267" cy="67627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13608" y="9234428"/>
            <a:ext cx="38862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Gabriola" panose="04040605051002020D02" pitchFamily="82" charset="0"/>
              </a:rPr>
              <a:t>Andrew </a:t>
            </a:r>
            <a:r>
              <a:rPr lang="en-US" dirty="0" err="1">
                <a:latin typeface="Gabriola" panose="04040605051002020D02" pitchFamily="82" charset="0"/>
              </a:rPr>
              <a:t>Tackitt</a:t>
            </a:r>
            <a:endParaRPr lang="en-US" sz="1400" dirty="0">
              <a:latin typeface="Gabriola" panose="04040605051002020D02" pitchFamily="82" charset="0"/>
            </a:endParaRPr>
          </a:p>
          <a:p>
            <a:r>
              <a:rPr lang="en-US" sz="1400" dirty="0">
                <a:latin typeface="Gabriola" panose="04040605051002020D02" pitchFamily="82" charset="0"/>
              </a:rPr>
              <a:t>843-437-8726 cell</a:t>
            </a:r>
          </a:p>
          <a:p>
            <a:r>
              <a:rPr lang="en-US" sz="1400" dirty="0">
                <a:latin typeface="Gabriola" panose="04040605051002020D02" pitchFamily="82" charset="0"/>
              </a:rPr>
              <a:t>andrew@radekopf.com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943100" y="9627513"/>
            <a:ext cx="38862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100" dirty="0">
                <a:latin typeface="Gabriola" panose="04040605051002020D02" pitchFamily="82" charset="0"/>
              </a:rPr>
              <a:t>1205 Two Island Court, Suite 201 | Mount Pleasant, SC  29466</a:t>
            </a:r>
          </a:p>
          <a:p>
            <a:pPr algn="ctr"/>
            <a:r>
              <a:rPr lang="en-US" sz="1100" dirty="0">
                <a:latin typeface="Gabriola" panose="04040605051002020D02" pitchFamily="82" charset="0"/>
              </a:rPr>
              <a:t>Phone: (843) 579.2217 | Fax: (843</a:t>
            </a:r>
            <a:r>
              <a:rPr lang="en-US" sz="1100">
                <a:latin typeface="Gabriola" panose="04040605051002020D02" pitchFamily="82" charset="0"/>
              </a:rPr>
              <a:t>) 971-0281</a:t>
            </a:r>
            <a:endParaRPr lang="en-US" sz="1100" dirty="0">
              <a:latin typeface="Gabriola" panose="04040605051002020D02" pitchFamily="8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302" y="2664903"/>
            <a:ext cx="1371600" cy="1828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302" y="685009"/>
            <a:ext cx="1371600" cy="1828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26" y="685800"/>
            <a:ext cx="1371600" cy="1828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26" y="2664903"/>
            <a:ext cx="13716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753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Gabriola</vt:lpstr>
      <vt:lpstr>Wingdings</vt:lpstr>
      <vt:lpstr>Office Theme</vt:lpstr>
      <vt:lpstr>Minutes to beaches and walk to Towne Center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listed in Desirable Hobcaw Creek Plantation</dc:title>
  <dc:creator>CVH360</dc:creator>
  <cp:lastModifiedBy>A. Thomas Price</cp:lastModifiedBy>
  <cp:revision>10</cp:revision>
  <dcterms:created xsi:type="dcterms:W3CDTF">2006-08-16T00:00:00Z</dcterms:created>
  <dcterms:modified xsi:type="dcterms:W3CDTF">2016-09-21T20:47:55Z</dcterms:modified>
</cp:coreProperties>
</file>