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52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589425" y="76200"/>
            <a:ext cx="6182972"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9527" y="-990600"/>
            <a:ext cx="7772400" cy="914400"/>
          </a:xfrm>
          <a:gradFill>
            <a:gsLst>
              <a:gs pos="0">
                <a:schemeClr val="accent1">
                  <a:tint val="66000"/>
                  <a:satMod val="160000"/>
                </a:schemeClr>
              </a:gs>
              <a:gs pos="50000">
                <a:schemeClr val="accent1">
                  <a:tint val="44500"/>
                  <a:satMod val="160000"/>
                </a:schemeClr>
              </a:gs>
              <a:gs pos="100000">
                <a:schemeClr val="accent1">
                  <a:tint val="23500"/>
                  <a:satMod val="160000"/>
                  <a:alpha val="0"/>
                </a:schemeClr>
              </a:gs>
            </a:gsLst>
            <a:lin ang="5400000" scaled="0"/>
          </a:gradFill>
        </p:spPr>
        <p:txBody>
          <a:bodyPr anchor="t">
            <a:noAutofit/>
          </a:bodyPr>
          <a:lstStyle/>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If you’re looking for a Lowcountry home with</a:t>
            </a:r>
            <a:b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contemporary qualities, this may be it.</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09994" y="5181068"/>
            <a:ext cx="6162405" cy="3353332"/>
          </a:xfrm>
        </p:spPr>
        <p:txBody>
          <a:bodyPr>
            <a:noAutofit/>
          </a:bodyPr>
          <a:lstStyle/>
          <a:p>
            <a:r>
              <a:rPr lang="en-US" sz="1600" dirty="0">
                <a:latin typeface="Century Gothic" panose="020B0502020202020204" pitchFamily="34" charset="0"/>
              </a:rPr>
              <a:t>Located in one of the most popular neighborhoods in Park West. Largest lot in Churchill Park backing to a private wooded area! This home has an open, comfortable flow and is in great condition and been well maintained by one owner! 4 bedrooms upstairs with large landing and laundry on second floor. Master suite has ample sitting area, master bathroom has soaking tub, separate shower, double vanities. Large eat-in kitchen with Island overlooks family room, large deck and fenced in backyard with privacy fence. Formal dining room and living room connect to foyer and kitchen. You'll particularly enjoy the beauty and variety of mature flowering trees, shrubs and plantings. Additions include hurricane shutters and attic storage in 2 car garage. </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76200"/>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531" y="0"/>
            <a:ext cx="7781927" cy="1138773"/>
          </a:xfrm>
          <a:prstGeom prst="rect">
            <a:avLst/>
          </a:prstGeom>
        </p:spPr>
        <p:txBody>
          <a:bodyPr wrap="square">
            <a:spAutoFit/>
          </a:bodyPr>
          <a:lstStyle/>
          <a:p>
            <a:pPr algn="r"/>
            <a:r>
              <a:rPr lang="en-US" dirty="0">
                <a:effectLst>
                  <a:outerShdw blurRad="38100" dist="38100" dir="2700000" algn="tl">
                    <a:srgbClr val="000000">
                      <a:alpha val="43137"/>
                    </a:srgbClr>
                  </a:outerShdw>
                </a:effectLst>
                <a:latin typeface="Century Gothic" panose="020B0502020202020204" pitchFamily="34" charset="0"/>
              </a:rPr>
              <a:t>1160 Willoughby Lane</a:t>
            </a:r>
            <a:endParaRPr lang="en-US" dirty="0" smtClean="0">
              <a:effectLst>
                <a:outerShdw blurRad="38100" dist="38100" dir="2700000" algn="tl">
                  <a:srgbClr val="000000">
                    <a:alpha val="43137"/>
                  </a:srgbClr>
                </a:outerShdw>
              </a:effectLst>
              <a:latin typeface="Century Gothic" panose="020B0502020202020204" pitchFamily="34" charset="0"/>
            </a:endParaRPr>
          </a:p>
          <a:p>
            <a:pPr algn="r"/>
            <a:r>
              <a:rPr lang="en-US" sz="1600" dirty="0">
                <a:effectLst>
                  <a:outerShdw blurRad="38100" dist="38100" dir="2700000" algn="tl">
                    <a:srgbClr val="000000">
                      <a:alpha val="43137"/>
                    </a:srgbClr>
                  </a:outerShdw>
                </a:effectLst>
                <a:latin typeface="Century Gothic" panose="020B0502020202020204" pitchFamily="34" charset="0"/>
              </a:rPr>
              <a:t>Park West </a:t>
            </a:r>
            <a:r>
              <a:rPr lang="en-US" sz="1600" dirty="0" smtClean="0">
                <a:effectLst>
                  <a:outerShdw blurRad="38100" dist="38100" dir="2700000" algn="tl">
                    <a:srgbClr val="000000">
                      <a:alpha val="43137"/>
                    </a:srgbClr>
                  </a:outerShdw>
                </a:effectLst>
                <a:latin typeface="Century Gothic" panose="020B0502020202020204" pitchFamily="34" charset="0"/>
              </a:rPr>
              <a:t>:: </a:t>
            </a:r>
            <a:r>
              <a:rPr lang="en-US" sz="1600" dirty="0">
                <a:effectLst>
                  <a:outerShdw blurRad="38100" dist="38100" dir="2700000" algn="tl">
                    <a:srgbClr val="000000">
                      <a:alpha val="43137"/>
                    </a:srgbClr>
                  </a:outerShdw>
                </a:effectLst>
                <a:latin typeface="Century Gothic" panose="020B0502020202020204" pitchFamily="34" charset="0"/>
              </a:rPr>
              <a:t>Mount Pleasant</a:t>
            </a:r>
            <a:endParaRPr lang="en-US" sz="1600" dirty="0" smtClean="0">
              <a:effectLst>
                <a:outerShdw blurRad="38100" dist="38100" dir="2700000" algn="tl">
                  <a:srgbClr val="000000">
                    <a:alpha val="43137"/>
                  </a:srgbClr>
                </a:outerShdw>
              </a:effectLst>
              <a:latin typeface="Century Gothic" panose="020B0502020202020204" pitchFamily="34" charset="0"/>
            </a:endParaRPr>
          </a:p>
          <a:p>
            <a:pPr algn="r"/>
            <a:r>
              <a:rPr lang="en-US" sz="1600" dirty="0" smtClean="0">
                <a:effectLst>
                  <a:outerShdw blurRad="38100" dist="38100" dir="2700000" algn="tl">
                    <a:srgbClr val="000000">
                      <a:alpha val="43137"/>
                    </a:srgbClr>
                  </a:outerShdw>
                </a:effectLst>
                <a:latin typeface="Century Gothic" panose="020B0502020202020204" pitchFamily="34" charset="0"/>
              </a:rPr>
              <a:t>MLS</a:t>
            </a:r>
            <a:r>
              <a:rPr lang="en-US" sz="1600" dirty="0">
                <a:effectLst>
                  <a:outerShdw blurRad="38100" dist="38100" dir="2700000" algn="tl">
                    <a:srgbClr val="000000">
                      <a:alpha val="43137"/>
                    </a:srgbClr>
                  </a:outerShdw>
                </a:effectLst>
                <a:latin typeface="Century Gothic" panose="020B0502020202020204" pitchFamily="34" charset="0"/>
              </a:rPr>
              <a:t># 15008597</a:t>
            </a:r>
            <a:endParaRPr lang="en-US" sz="1600" dirty="0" smtClean="0">
              <a:effectLst>
                <a:outerShdw blurRad="38100" dist="38100" dir="2700000" algn="tl">
                  <a:srgbClr val="000000">
                    <a:alpha val="43137"/>
                  </a:srgbClr>
                </a:outerShdw>
              </a:effectLst>
              <a:latin typeface="Century Gothic" panose="020B0502020202020204" pitchFamily="34" charset="0"/>
            </a:endParaRPr>
          </a:p>
          <a:p>
            <a:pPr algn="r"/>
            <a:r>
              <a:rPr lang="en-US" sz="1600" smtClean="0">
                <a:effectLst>
                  <a:outerShdw blurRad="38100" dist="38100" dir="2700000" algn="tl">
                    <a:srgbClr val="000000">
                      <a:alpha val="43137"/>
                    </a:srgbClr>
                  </a:outerShdw>
                </a:effectLst>
                <a:latin typeface="Century Gothic" panose="020B0502020202020204" pitchFamily="34" charset="0"/>
              </a:rPr>
              <a:t>$</a:t>
            </a:r>
            <a:r>
              <a:rPr lang="en-US" sz="1600" smtClean="0">
                <a:effectLst>
                  <a:outerShdw blurRad="38100" dist="38100" dir="2700000" algn="tl">
                    <a:srgbClr val="000000">
                      <a:alpha val="43137"/>
                    </a:srgbClr>
                  </a:outerShdw>
                </a:effectLst>
                <a:latin typeface="Century Gothic" panose="020B0502020202020204" pitchFamily="34" charset="0"/>
              </a:rPr>
              <a:t>385,000</a:t>
            </a:r>
            <a:endParaRPr lang="en-US" sz="1200" dirty="0">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1600200" y="4424424"/>
            <a:ext cx="6172197" cy="523220"/>
          </a:xfrm>
          <a:prstGeom prst="rect">
            <a:avLst/>
          </a:prstGeom>
        </p:spPr>
        <p:txBody>
          <a:bodyPr wrap="square">
            <a:spAutoFit/>
          </a:bodyPr>
          <a:lstStyle/>
          <a:p>
            <a:pPr algn="ctr"/>
            <a:r>
              <a:rPr lang="en-US" sz="2800" dirty="0">
                <a:latin typeface="Rage Italic" panose="03070502040507070304" pitchFamily="66" charset="0"/>
              </a:rPr>
              <a:t>Easy to show, ready to go!</a:t>
            </a:r>
          </a:p>
        </p:txBody>
      </p:sp>
      <p:sp>
        <p:nvSpPr>
          <p:cNvPr id="6" name="Rectangle 5"/>
          <p:cNvSpPr/>
          <p:nvPr/>
        </p:nvSpPr>
        <p:spPr>
          <a:xfrm>
            <a:off x="-9527" y="8548556"/>
            <a:ext cx="7781923" cy="1369606"/>
          </a:xfrm>
          <a:prstGeom prst="rect">
            <a:avLst/>
          </a:prstGeom>
        </p:spPr>
        <p:txBody>
          <a:bodyPr wrap="square">
            <a:spAutoFit/>
          </a:bodyPr>
          <a:lstStyle/>
          <a:p>
            <a:pPr algn="ctr"/>
            <a:r>
              <a:rPr lang="en-US" sz="1400" b="1" dirty="0">
                <a:latin typeface="Century Gothic" panose="020B0502020202020204" pitchFamily="34" charset="0"/>
              </a:rPr>
              <a:t>Karla </a:t>
            </a:r>
            <a:r>
              <a:rPr lang="en-US" sz="1400" b="1" dirty="0" smtClean="0">
                <a:latin typeface="Century Gothic" panose="020B0502020202020204" pitchFamily="34" charset="0"/>
              </a:rPr>
              <a:t>Leahy</a:t>
            </a:r>
          </a:p>
          <a:p>
            <a:pPr algn="ctr"/>
            <a:r>
              <a:rPr lang="en-US" sz="1200" i="1" dirty="0" smtClean="0">
                <a:latin typeface="Century Gothic" panose="020B0502020202020204" pitchFamily="34" charset="0"/>
              </a:rPr>
              <a:t>Realtor </a:t>
            </a:r>
            <a:r>
              <a:rPr lang="en-US" sz="1200" i="1" dirty="0">
                <a:latin typeface="Century Gothic" panose="020B0502020202020204" pitchFamily="34" charset="0"/>
              </a:rPr>
              <a:t>CRP, ASP, </a:t>
            </a:r>
            <a:r>
              <a:rPr lang="en-US" sz="1200" i="1" dirty="0" smtClean="0">
                <a:latin typeface="Century Gothic" panose="020B0502020202020204" pitchFamily="34" charset="0"/>
              </a:rPr>
              <a:t>QSR</a:t>
            </a:r>
          </a:p>
          <a:p>
            <a:pPr algn="ctr"/>
            <a:endParaRPr lang="en-US" sz="1200" i="1" dirty="0">
              <a:latin typeface="Century Gothic" panose="020B0502020202020204" pitchFamily="34" charset="0"/>
            </a:endParaRPr>
          </a:p>
          <a:p>
            <a:pPr algn="ctr"/>
            <a:r>
              <a:rPr lang="en-US" sz="1200" dirty="0" smtClean="0">
                <a:latin typeface="Century Gothic" panose="020B0502020202020204" pitchFamily="34" charset="0"/>
              </a:rPr>
              <a:t>karlaleahy@gmail.com | (M) 843-452-6670</a:t>
            </a:r>
            <a:endParaRPr lang="en-US" sz="1200" dirty="0">
              <a:latin typeface="Century Gothic" panose="020B0502020202020204" pitchFamily="34" charset="0"/>
            </a:endParaRPr>
          </a:p>
          <a:p>
            <a:pPr algn="ctr"/>
            <a:r>
              <a:rPr lang="en-US" sz="1200" dirty="0" smtClean="0">
                <a:latin typeface="Century Gothic" panose="020B0502020202020204" pitchFamily="34" charset="0"/>
              </a:rPr>
              <a:t>www.yourlowcountryproperties.com</a:t>
            </a:r>
            <a:r>
              <a:rPr lang="en-US" sz="1200" dirty="0">
                <a:latin typeface="Century Gothic" panose="020B0502020202020204" pitchFamily="34" charset="0"/>
              </a:rPr>
              <a:t> </a:t>
            </a:r>
            <a:endParaRPr lang="en-US" sz="1200" dirty="0" smtClean="0">
              <a:latin typeface="Century Gothic" panose="020B0502020202020204" pitchFamily="34" charset="0"/>
            </a:endParaRPr>
          </a:p>
          <a:p>
            <a:pPr algn="ctr"/>
            <a:endParaRPr lang="en-US" sz="1200" dirty="0">
              <a:latin typeface="Century Gothic" panose="020B0502020202020204" pitchFamily="34" charset="0"/>
            </a:endParaRPr>
          </a:p>
          <a:p>
            <a:pPr algn="ctr"/>
            <a:r>
              <a:rPr lang="en-US" sz="900" dirty="0">
                <a:latin typeface="Century Gothic" panose="020B0502020202020204" pitchFamily="34" charset="0"/>
              </a:rPr>
              <a:t>Harbor City Real Estate </a:t>
            </a:r>
            <a:r>
              <a:rPr lang="en-US" sz="900" dirty="0" smtClean="0">
                <a:latin typeface="Century Gothic" panose="020B0502020202020204" pitchFamily="34" charset="0"/>
              </a:rPr>
              <a:t>Advisors | 510 </a:t>
            </a:r>
            <a:r>
              <a:rPr lang="en-US" sz="900" dirty="0">
                <a:latin typeface="Century Gothic" panose="020B0502020202020204" pitchFamily="34" charset="0"/>
              </a:rPr>
              <a:t>Live Oak </a:t>
            </a:r>
            <a:r>
              <a:rPr lang="en-US" sz="900" dirty="0" smtClean="0">
                <a:latin typeface="Century Gothic" panose="020B0502020202020204" pitchFamily="34" charset="0"/>
              </a:rPr>
              <a:t>Drive | Mt </a:t>
            </a:r>
            <a:r>
              <a:rPr lang="en-US" sz="900" dirty="0">
                <a:latin typeface="Century Gothic" panose="020B0502020202020204" pitchFamily="34" charset="0"/>
              </a:rPr>
              <a:t>Pleasant SC 29464</a:t>
            </a:r>
          </a:p>
        </p:txBody>
      </p:sp>
      <p:pic>
        <p:nvPicPr>
          <p:cNvPr id="2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1354513"/>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1"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 y="2632826"/>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3911139"/>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3"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6467765"/>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4"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9024389"/>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5"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5189452"/>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6"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7746078"/>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6" name="Picture 2" descr="Agent Phot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29400" y="8586863"/>
            <a:ext cx="1028700" cy="136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179</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If you’re looking for a Lowcountry home with contemporary qualities, this may be 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2015-05-06T15:22:38Z</dcterms:modified>
</cp:coreProperties>
</file>