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700" y="42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17" Type="http://schemas.openxmlformats.org/officeDocument/2006/relationships/image" Target="../media/image17.jpeg"/><Relationship Id="rId2" Type="http://schemas.openxmlformats.org/officeDocument/2006/relationships/image" Target="../media/image2.jpg"/><Relationship Id="rId16" Type="http://schemas.openxmlformats.org/officeDocument/2006/relationships/image" Target="../media/image16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5" Type="http://schemas.openxmlformats.org/officeDocument/2006/relationships/image" Target="../media/image1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-1144" y="0"/>
            <a:ext cx="7315198" cy="990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405" y="600832"/>
            <a:ext cx="5662100" cy="377473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1" name="Rectangle 20"/>
          <p:cNvSpPr/>
          <p:nvPr/>
        </p:nvSpPr>
        <p:spPr>
          <a:xfrm>
            <a:off x="1" y="8686800"/>
            <a:ext cx="7315198" cy="137798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288" y="5257800"/>
            <a:ext cx="7317488" cy="2321539"/>
          </a:xfrm>
        </p:spPr>
        <p:txBody>
          <a:bodyPr anchor="ctr">
            <a:noAutofit/>
          </a:bodyPr>
          <a:lstStyle/>
          <a:p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Lovely </a:t>
            </a:r>
            <a:r>
              <a:rPr lang="en-US" sz="13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Lowcountry</a:t>
            </a:r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 home nestled amid mature trees and located on a gracious tree-lined street, this home invites you to come and relax on the wide wrap- around porch with the soft breezes and enjoy the beauty of the island. Directly across from a beautiful seven acre park, this setting is a fitting introduction to a warm and welcoming interior. First impressions are important! Enter through the front door into the inviting foyer which opens into a bright open floor plan flowing seamlessly into the dining room and living room/ office. Attention to detail is evident in the crown molding, fresh paint, graceful arch, and hardwood floors which span the downstairs of this lovely floor plan.</a:t>
            </a:r>
          </a:p>
          <a:p>
            <a:endParaRPr lang="en-US" sz="13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And that’s just for starters…there are so many more highlights!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584" y="4343400"/>
            <a:ext cx="7315199" cy="699980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rebuchet MS" panose="020B0603020202020204" pitchFamily="34" charset="0"/>
              </a:rPr>
              <a:t>116 Etiwan Park Street</a:t>
            </a:r>
            <a:br>
              <a:rPr lang="en-US" sz="2400" cap="none" dirty="0">
                <a:ln w="10541" cmpd="sng">
                  <a:noFill/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rebuchet MS" panose="020B0603020202020204" pitchFamily="34" charset="0"/>
              </a:rPr>
            </a:br>
            <a:r>
              <a:rPr lang="en-US" sz="1500" b="0" cap="none" dirty="0">
                <a:ln w="10541" cmpd="sng">
                  <a:noFill/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rebuchet MS" panose="020B0603020202020204" pitchFamily="34" charset="0"/>
              </a:rPr>
              <a:t>Charleston, SC 29492 - MLS# 16023594 - $539,000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-2287" y="8767934"/>
            <a:ext cx="7315199" cy="12157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Peggy Leete</a:t>
            </a: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Office - (843) 884-1622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Cell - (843) 532-7923</a:t>
            </a:r>
            <a:b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endParaRPr lang="en-US" sz="11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  <a:p>
            <a:pPr algn="ctr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pleete@carolinaone.com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www.peggyleetehomes.com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0" y="8920096"/>
            <a:ext cx="1524000" cy="911393"/>
            <a:chOff x="0" y="9037683"/>
            <a:chExt cx="1524000" cy="911393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9491" y="9037683"/>
              <a:ext cx="665018" cy="45720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0" y="9533578"/>
              <a:ext cx="1524000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Carolina One Real Estate</a:t>
              </a:r>
            </a:p>
            <a:p>
              <a:pPr algn="ctr"/>
              <a:r>
                <a:rPr lang="en-US" sz="7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628 Long Point Rd</a:t>
              </a:r>
            </a:p>
            <a:p>
              <a:pPr algn="ctr"/>
              <a:r>
                <a:rPr lang="en-US" sz="7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Mt Pleasant, SC 29464</a:t>
              </a:r>
            </a:p>
          </p:txBody>
        </p:sp>
      </p:grpSp>
      <p:pic>
        <p:nvPicPr>
          <p:cNvPr id="26" name="Picture 25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294" y="4161579"/>
            <a:ext cx="1322701" cy="881800"/>
          </a:xfrm>
          <a:prstGeom prst="rect">
            <a:avLst/>
          </a:prstGeom>
          <a:ln w="3175">
            <a:solidFill>
              <a:schemeClr val="tx2"/>
            </a:solidFill>
          </a:ln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294" y="779094"/>
            <a:ext cx="1322701" cy="881800"/>
          </a:xfrm>
          <a:prstGeom prst="rect">
            <a:avLst/>
          </a:prstGeom>
          <a:ln w="3175">
            <a:solidFill>
              <a:schemeClr val="tx2"/>
            </a:solidFill>
          </a:ln>
          <a:effectLst/>
        </p:spPr>
      </p:pic>
      <p:pic>
        <p:nvPicPr>
          <p:cNvPr id="31" name="Picture 30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294" y="1906589"/>
            <a:ext cx="1322701" cy="881800"/>
          </a:xfrm>
          <a:prstGeom prst="rect">
            <a:avLst/>
          </a:prstGeom>
          <a:ln w="3175">
            <a:solidFill>
              <a:schemeClr val="tx2"/>
            </a:solidFill>
          </a:ln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295" y="7620001"/>
            <a:ext cx="1322700" cy="881800"/>
          </a:xfrm>
          <a:prstGeom prst="rect">
            <a:avLst/>
          </a:prstGeom>
          <a:ln w="3175">
            <a:solidFill>
              <a:schemeClr val="tx2"/>
            </a:solidFill>
          </a:ln>
          <a:effectLst/>
        </p:spPr>
      </p:pic>
      <p:pic>
        <p:nvPicPr>
          <p:cNvPr id="36" name="Picture 35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4939" y="7620000"/>
            <a:ext cx="1322701" cy="881800"/>
          </a:xfrm>
          <a:prstGeom prst="rect">
            <a:avLst/>
          </a:prstGeom>
          <a:ln w="3175">
            <a:solidFill>
              <a:schemeClr val="tx2"/>
            </a:solidFill>
          </a:ln>
        </p:spPr>
      </p:pic>
      <p:pic>
        <p:nvPicPr>
          <p:cNvPr id="37" name="Picture 36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2584" y="7620612"/>
            <a:ext cx="1320864" cy="880576"/>
          </a:xfrm>
          <a:prstGeom prst="rect">
            <a:avLst/>
          </a:prstGeom>
          <a:ln w="3175">
            <a:solidFill>
              <a:schemeClr val="tx2"/>
            </a:solidFill>
          </a:ln>
        </p:spPr>
      </p:pic>
      <p:pic>
        <p:nvPicPr>
          <p:cNvPr id="1026" name="Picture 2" descr="http://photos.flexmls.com/chs/20141013163944617452000000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6862" y="8767934"/>
            <a:ext cx="1464196" cy="1215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Rectangle 22"/>
          <p:cNvSpPr/>
          <p:nvPr/>
        </p:nvSpPr>
        <p:spPr>
          <a:xfrm>
            <a:off x="-1145" y="71735"/>
            <a:ext cx="7315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Outstanding Opportunity on Daniel Island!</a:t>
            </a: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295" y="3034084"/>
            <a:ext cx="1322700" cy="881800"/>
          </a:xfrm>
          <a:prstGeom prst="rect">
            <a:avLst/>
          </a:prstGeom>
          <a:ln w="3175">
            <a:solidFill>
              <a:schemeClr val="tx2"/>
            </a:solidFill>
          </a:ln>
          <a:effectLst/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2045" y="7622436"/>
            <a:ext cx="1315392" cy="876928"/>
          </a:xfrm>
          <a:prstGeom prst="rect">
            <a:avLst/>
          </a:prstGeom>
          <a:ln w="3175">
            <a:solidFill>
              <a:schemeClr val="tx2"/>
            </a:solidFill>
          </a:ln>
        </p:spPr>
      </p:pic>
      <p:pic>
        <p:nvPicPr>
          <p:cNvPr id="33" name="Picture 32"/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9684" y="7623045"/>
            <a:ext cx="1313565" cy="875710"/>
          </a:xfrm>
          <a:prstGeom prst="rect">
            <a:avLst/>
          </a:prstGeom>
          <a:ln w="3175">
            <a:solidFill>
              <a:schemeClr val="tx2"/>
            </a:solidFill>
          </a:ln>
        </p:spPr>
      </p:pic>
      <p:pic>
        <p:nvPicPr>
          <p:cNvPr id="27" name="Picture 26"/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6035" y="4161579"/>
            <a:ext cx="1322701" cy="881800"/>
          </a:xfrm>
          <a:prstGeom prst="rect">
            <a:avLst/>
          </a:prstGeom>
          <a:ln w="3175">
            <a:solidFill>
              <a:schemeClr val="tx2"/>
            </a:solidFill>
          </a:ln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6035" y="779094"/>
            <a:ext cx="1322701" cy="881800"/>
          </a:xfrm>
          <a:prstGeom prst="rect">
            <a:avLst/>
          </a:prstGeom>
          <a:ln w="3175">
            <a:solidFill>
              <a:schemeClr val="tx2"/>
            </a:solidFill>
          </a:ln>
          <a:effectLst/>
        </p:spPr>
      </p:pic>
      <p:pic>
        <p:nvPicPr>
          <p:cNvPr id="34" name="Picture 33"/>
          <p:cNvPicPr>
            <a:picLocks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6035" y="1906589"/>
            <a:ext cx="1322701" cy="881800"/>
          </a:xfrm>
          <a:prstGeom prst="rect">
            <a:avLst/>
          </a:prstGeom>
          <a:ln w="3175">
            <a:solidFill>
              <a:schemeClr val="tx2"/>
            </a:solidFill>
          </a:ln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6035" y="3034084"/>
            <a:ext cx="1322700" cy="881800"/>
          </a:xfrm>
          <a:prstGeom prst="rect">
            <a:avLst/>
          </a:prstGeom>
          <a:ln w="3175">
            <a:solidFill>
              <a:schemeClr val="tx2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113</TotalTime>
  <Words>162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Lucida Sans</vt:lpstr>
      <vt:lpstr>Trebuchet MS</vt:lpstr>
      <vt:lpstr>Wingdings</vt:lpstr>
      <vt:lpstr>Wingdings 2</vt:lpstr>
      <vt:lpstr>Wingdings 3</vt:lpstr>
      <vt:lpstr>Apex</vt:lpstr>
      <vt:lpstr>116 Etiwan Park Street Charleston, SC 29492 - MLS# 16023594 - $539,000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29</cp:revision>
  <dcterms:created xsi:type="dcterms:W3CDTF">2006-08-16T00:00:00Z</dcterms:created>
  <dcterms:modified xsi:type="dcterms:W3CDTF">2016-09-08T16:06:18Z</dcterms:modified>
</cp:coreProperties>
</file>