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6"/>
          <a:stretch/>
        </p:blipFill>
        <p:spPr>
          <a:xfrm>
            <a:off x="-1" y="1"/>
            <a:ext cx="9144000" cy="68579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35650"/>
            <a:ext cx="3327996" cy="2214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08" y="3025676"/>
            <a:ext cx="56872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Beautiful pond lot home that has been well maintained and freshly painted inside and out. This 4BR, 2Full Bath, 2Half Bath home is a must see. It has beautiful hardwood and tile floors, a formal living room, formal dining room, family room, with wet bar and entertainment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ctr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kitchen, with granite and stainless steel appliances, laundry room and half bath on the main level. There is a screened porch and deck also on this level. The second floor has 4BR and 2 Full Baths. The master bedroom has hardwood floors and large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suite bathroom with a water closet, double vanities, jetted tub and oversized shower. The ground level has a den, with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french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doors and a beautiful pond view, office and half bath that are not included in the square footage. There is a three car garage with storage.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928" y="95709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1190 Sea Eagle Watch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Seaside Plantation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James Island, SC 29412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MLS# 15008858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$595,000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2293627"/>
            <a:ext cx="164879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2293627"/>
            <a:ext cx="1648793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3434085"/>
            <a:ext cx="164879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3434085"/>
            <a:ext cx="1648793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4574543"/>
            <a:ext cx="164879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4574543"/>
            <a:ext cx="1648793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5715000"/>
            <a:ext cx="164879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5715000"/>
            <a:ext cx="1648793" cy="109728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152399"/>
            <a:ext cx="5715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James Island Seaside Plantation</a:t>
            </a:r>
            <a:endParaRPr lang="en-US" sz="25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6419" y="5673507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Terry Seabrook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Mobile 843 607-2490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Office 843 577-2676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seabrookspace@aol.com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" y="5673507"/>
            <a:ext cx="1067600" cy="11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Lucida Calligraphy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6</cp:revision>
  <dcterms:created xsi:type="dcterms:W3CDTF">2006-08-16T00:00:00Z</dcterms:created>
  <dcterms:modified xsi:type="dcterms:W3CDTF">2015-08-27T13:33:37Z</dcterms:modified>
</cp:coreProperties>
</file>