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254351" cy="2838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281" y="76200"/>
            <a:ext cx="2329408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4254351" cy="981075"/>
          </a:xfrm>
        </p:spPr>
        <p:txBody>
          <a:bodyPr anchor="t">
            <a:noAutofit/>
          </a:bodyPr>
          <a:lstStyle/>
          <a:p>
            <a:r>
              <a:rPr lang="en-US" sz="20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</a:t>
            </a: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with</a:t>
            </a:r>
            <a:b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Dock on the Wando</a:t>
            </a:r>
            <a:endParaRPr lang="en-US" sz="20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36214"/>
            <a:ext cx="6858000" cy="3731289"/>
          </a:xfrm>
        </p:spPr>
        <p:txBody>
          <a:bodyPr anchor="ctr">
            <a:noAutofit/>
          </a:bodyPr>
          <a:lstStyle/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** NEW Construction </a:t>
            </a:r>
            <a:r>
              <a:rPr lang="en-US" sz="140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** Semi-Custom home**</a:t>
            </a:r>
          </a:p>
          <a:p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home! Main level features Maser Suite with sitting area, gorgeous separate dining area, open family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room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w/vaulted ceiling, kitchen &amp; sunroom overlooking tranquil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lake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Upstairs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you'll find secondary BRs PLUS a large BONUS room to serve as 4th BR/media room AND LOTS of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storage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Stroll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or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golf cart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ride to private neighborhood dock for fishing, crabbing or simply relaxing under the covered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gazebo.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Yes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, it's the lifestyle! Take a look today!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67503"/>
            <a:ext cx="1081875" cy="7218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110" y="3010425"/>
            <a:ext cx="1089110" cy="72493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54" y="3009574"/>
            <a:ext cx="1081875" cy="7218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76" y="3009574"/>
            <a:ext cx="1081875" cy="7218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332" y="3012144"/>
            <a:ext cx="1081875" cy="713361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4335637" y="1676399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1194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Rivers Reach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Dr</a:t>
            </a:r>
          </a:p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Wando, SC 29492</a:t>
            </a:r>
            <a:b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Reach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Pointe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15008576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459,000</a:t>
            </a:r>
            <a:endParaRPr lang="en-US" sz="1600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964" y="7467503"/>
            <a:ext cx="1071742" cy="71505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673" y="7467503"/>
            <a:ext cx="1081875" cy="72181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449" y="7467503"/>
            <a:ext cx="1081875" cy="72181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7467503"/>
            <a:ext cx="1081875" cy="72181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159" y="7476800"/>
            <a:ext cx="1054006" cy="70322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3009574"/>
            <a:ext cx="1081875" cy="72181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3007918"/>
            <a:ext cx="1081875" cy="72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106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Waterfront Community with Dock on the Wando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18</cp:revision>
  <dcterms:created xsi:type="dcterms:W3CDTF">2006-08-16T00:00:00Z</dcterms:created>
  <dcterms:modified xsi:type="dcterms:W3CDTF">2015-04-29T21:12:19Z</dcterms:modified>
</cp:coreProperties>
</file>