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59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4" autoAdjust="0"/>
    <p:restoredTop sz="94660"/>
  </p:normalViewPr>
  <p:slideViewPr>
    <p:cSldViewPr>
      <p:cViewPr varScale="1">
        <p:scale>
          <a:sx n="48" d="100"/>
          <a:sy n="48" d="100"/>
        </p:scale>
        <p:origin x="2166" y="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8915400"/>
            <a:ext cx="7772400" cy="1143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-1" y="762000"/>
            <a:ext cx="3276599" cy="3104077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" t="-14538" r="-76" b="14538"/>
          <a:stretch/>
        </p:blipFill>
        <p:spPr>
          <a:xfrm>
            <a:off x="2937" y="-749082"/>
            <a:ext cx="7781212" cy="5162327"/>
          </a:xfrm>
          <a:prstGeom prst="rect">
            <a:avLst/>
          </a:prstGeom>
          <a:ln>
            <a:noFill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75" y="5450084"/>
            <a:ext cx="7772400" cy="1560316"/>
          </a:xfrm>
        </p:spPr>
        <p:txBody>
          <a:bodyPr numCol="1" anchor="ctr">
            <a:noAutofit/>
          </a:bodyPr>
          <a:lstStyle/>
          <a:p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This beautiful James Island brick ranch in Battery Point is waiting for you! This charming single family home has gleaming hardwood floors. The master bedroom has been renovated to become a master suite with its' own access to the back yard! The master suite has a huge walk-in closet and renovated bathroom with a garden tub! There are ceiling fans in all rooms! There is a one car garage and additional off-street parking. The back yard is a wide-open green space, perfect for entertaining. The wooden storage building is a great space for extra storage. There is a wooden privacy fence and a huge back porch making this back yard a truly nice place to escape and relax from the hustle and bustle of the day!</a:t>
            </a:r>
            <a:endPara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762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37" y="0"/>
            <a:ext cx="7772400" cy="762000"/>
          </a:xfr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en-US" sz="2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Beautiful James Island Ranch in Battery Point!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875" y="3557826"/>
            <a:ext cx="77724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1215 W Darwin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Street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Charleston, SC 29412 ~ MLS# 15022548 ~ $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335,000</a:t>
            </a:r>
          </a:p>
          <a:p>
            <a:pPr algn="ctr"/>
            <a:r>
              <a:rPr lang="en-US" sz="140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1,875 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SF ~ 3 Bedrooms :: 2 Baths</a:t>
            </a:r>
            <a:endParaRPr lang="en-US" sz="1400" dirty="0">
              <a:solidFill>
                <a:schemeClr val="bg1"/>
              </a:solidFill>
              <a:effectLst>
                <a:outerShdw blurRad="50800" dist="50800" dir="5400000" algn="ctr" rotWithShape="0">
                  <a:srgbClr val="215968"/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97271" y="9204410"/>
            <a:ext cx="287512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5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 Real Estate Partners. </a:t>
            </a:r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LLC</a:t>
            </a:r>
          </a:p>
          <a:p>
            <a:pPr algn="r"/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792 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Folly Rd. </a:t>
            </a:r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C1</a:t>
            </a:r>
          </a:p>
          <a:p>
            <a:pPr algn="r"/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, SC </a:t>
            </a:r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29412</a:t>
            </a:r>
          </a:p>
          <a:p>
            <a:pPr algn="r"/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www.charlestonrealestategroup.com</a:t>
            </a:r>
            <a:endParaRPr lang="en-US" sz="1050" dirty="0">
              <a:solidFill>
                <a:schemeClr val="accent5">
                  <a:lumMod val="50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874" y="9219799"/>
            <a:ext cx="28692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Jon Moore</a:t>
            </a:r>
            <a:endParaRPr lang="en-US" sz="1800" dirty="0">
              <a:solidFill>
                <a:schemeClr val="accent5">
                  <a:lumMod val="50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1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Mobile - (843) 732-3365</a:t>
            </a:r>
          </a:p>
          <a:p>
            <a:r>
              <a:rPr lang="en-US" sz="11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jonathanwyattmoore@gmail.com</a:t>
            </a:r>
            <a:endParaRPr lang="en-US" sz="1100" dirty="0" smtClean="0">
              <a:solidFill>
                <a:schemeClr val="accent5">
                  <a:lumMod val="50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24800" y="7924800"/>
            <a:ext cx="1306964" cy="651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419600"/>
            <a:ext cx="1543675" cy="1024128"/>
          </a:xfrm>
          <a:prstGeom prst="rect">
            <a:avLst/>
          </a:prstGeom>
          <a:ln>
            <a:noFill/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356" y="4419600"/>
            <a:ext cx="1543675" cy="1024128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0118" y="4419600"/>
            <a:ext cx="1543675" cy="1024128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0237" y="4419600"/>
            <a:ext cx="1543675" cy="1024128"/>
          </a:xfrm>
          <a:prstGeom prst="rect">
            <a:avLst/>
          </a:prstGeom>
          <a:ln>
            <a:noFill/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60" b="34743"/>
          <a:stretch/>
        </p:blipFill>
        <p:spPr>
          <a:xfrm>
            <a:off x="0" y="7010400"/>
            <a:ext cx="7784149" cy="1998392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474" y="4419600"/>
            <a:ext cx="1543677" cy="1024128"/>
          </a:xfrm>
          <a:prstGeom prst="rect">
            <a:avLst/>
          </a:prstGeom>
          <a:ln>
            <a:noFill/>
          </a:ln>
        </p:spPr>
      </p:pic>
      <p:pic>
        <p:nvPicPr>
          <p:cNvPr id="6" name="Picture 2" descr="http://www.charlestonrealestategroup.com/images/creg_logo_new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850" y="9064154"/>
            <a:ext cx="1790700" cy="1019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260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193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Microsoft Sans Serif</vt:lpstr>
      <vt:lpstr>Office Theme</vt:lpstr>
      <vt:lpstr>Beautiful James Island Ranch in Battery Point!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Gorgeously maintained home in Grand Oaks.</dc:title>
  <dc:creator>CVH360</dc:creator>
  <cp:lastModifiedBy>A. Thomas</cp:lastModifiedBy>
  <cp:revision>14</cp:revision>
  <dcterms:created xsi:type="dcterms:W3CDTF">2006-08-16T00:00:00Z</dcterms:created>
  <dcterms:modified xsi:type="dcterms:W3CDTF">2015-09-01T17:56:33Z</dcterms:modified>
</cp:coreProperties>
</file>