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388" y="79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6/5/2015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gif"/><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93" y="21771"/>
            <a:ext cx="3872238" cy="2904179"/>
          </a:xfrm>
          <a:prstGeom prst="rect">
            <a:avLst/>
          </a:prstGeom>
          <a:ln>
            <a:noFill/>
          </a:ln>
          <a:effectLst>
            <a:softEdge rad="112500"/>
          </a:effectLst>
        </p:spPr>
      </p:pic>
      <p:sp>
        <p:nvSpPr>
          <p:cNvPr id="3" name="Subtitle 2"/>
          <p:cNvSpPr>
            <a:spLocks noGrp="1"/>
          </p:cNvSpPr>
          <p:nvPr>
            <p:ph type="subTitle" idx="1"/>
          </p:nvPr>
        </p:nvSpPr>
        <p:spPr>
          <a:xfrm>
            <a:off x="-5987" y="6265901"/>
            <a:ext cx="7779598" cy="1450467"/>
          </a:xfrm>
        </p:spPr>
        <p:txBody>
          <a:bodyPr anchor="ctr">
            <a:noAutofit/>
          </a:bodyPr>
          <a:lstStyle/>
          <a:p>
            <a:r>
              <a:rPr lang="en-US" sz="1600" dirty="0">
                <a:solidFill>
                  <a:schemeClr val="tx1"/>
                </a:solidFill>
                <a:latin typeface="Georgia" panose="02040502050405020303" pitchFamily="18" charset="0"/>
              </a:rPr>
              <a:t>Huge lake property with 4 bedrooms, 3 bathrooms and plenty of room for your entire family! The master suite has its own entrance and cover porch. This property has over 2200 square feet of living space PLUS it has an outdoor eating area, a green house, a workshop that has heat/air and water, and 2 carports. This property has two wells and two hot water heaters. Property is less than 1 block from Bells Marina, and less than a mile from 2 public boat landings! Come enjoy the lake life!!!</a:t>
            </a:r>
            <a:endParaRPr lang="en-US" sz="1600" dirty="0">
              <a:solidFill>
                <a:schemeClr val="tx1"/>
              </a:solidFill>
              <a:latin typeface="Georgia" panose="02040502050405020303" pitchFamily="18" charset="0"/>
            </a:endParaRPr>
          </a:p>
        </p:txBody>
      </p:sp>
      <p:grpSp>
        <p:nvGrpSpPr>
          <p:cNvPr id="12" name="Group 11"/>
          <p:cNvGrpSpPr/>
          <p:nvPr/>
        </p:nvGrpSpPr>
        <p:grpSpPr>
          <a:xfrm>
            <a:off x="164888" y="4336325"/>
            <a:ext cx="7437848" cy="1762998"/>
            <a:chOff x="164888" y="4343401"/>
            <a:chExt cx="7437848" cy="1762998"/>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08479" y="4343401"/>
              <a:ext cx="2350665" cy="1762998"/>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52071" y="4343401"/>
              <a:ext cx="2350665" cy="1762998"/>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4888" y="4343401"/>
              <a:ext cx="2350665" cy="1762998"/>
            </a:xfrm>
            <a:prstGeom prst="rect">
              <a:avLst/>
            </a:prstGeom>
            <a:ln>
              <a:noFill/>
            </a:ln>
            <a:effectLst>
              <a:outerShdw blurRad="190500" algn="tl" rotWithShape="0">
                <a:srgbClr val="000000">
                  <a:alpha val="70000"/>
                </a:srgbClr>
              </a:outerShdw>
            </a:effectLst>
          </p:spPr>
        </p:pic>
      </p:grpSp>
      <p:sp>
        <p:nvSpPr>
          <p:cNvPr id="13" name="Rectangle 12"/>
          <p:cNvSpPr/>
          <p:nvPr/>
        </p:nvSpPr>
        <p:spPr>
          <a:xfrm>
            <a:off x="-16351" y="9259905"/>
            <a:ext cx="7772400" cy="646331"/>
          </a:xfrm>
          <a:prstGeom prst="rect">
            <a:avLst/>
          </a:prstGeom>
        </p:spPr>
        <p:txBody>
          <a:bodyPr wrap="square">
            <a:spAutoFit/>
          </a:bodyPr>
          <a:lstStyle/>
          <a:p>
            <a:pPr algn="r"/>
            <a:r>
              <a:rPr lang="en-US" sz="1200" b="1" dirty="0">
                <a:latin typeface="Georgia" panose="02040502050405020303" pitchFamily="18" charset="0"/>
              </a:rPr>
              <a:t>Carla C </a:t>
            </a:r>
            <a:r>
              <a:rPr lang="en-US" sz="1200" b="1" dirty="0" smtClean="0">
                <a:latin typeface="Georgia" panose="02040502050405020303" pitchFamily="18" charset="0"/>
              </a:rPr>
              <a:t>Davis</a:t>
            </a:r>
          </a:p>
          <a:p>
            <a:pPr algn="r"/>
            <a:r>
              <a:rPr lang="en-US" sz="1200" dirty="0" smtClean="0">
                <a:latin typeface="Georgia" panose="02040502050405020303" pitchFamily="18" charset="0"/>
              </a:rPr>
              <a:t>Mobile </a:t>
            </a:r>
            <a:r>
              <a:rPr lang="en-US" sz="1200" dirty="0">
                <a:latin typeface="Georgia" panose="02040502050405020303" pitchFamily="18" charset="0"/>
              </a:rPr>
              <a:t>- (843) 437-4873</a:t>
            </a:r>
          </a:p>
          <a:p>
            <a:pPr algn="r"/>
            <a:r>
              <a:rPr lang="en-US" sz="1200" dirty="0">
                <a:latin typeface="Georgia" panose="02040502050405020303" pitchFamily="18" charset="0"/>
              </a:rPr>
              <a:t>gaweber@tds.net</a:t>
            </a:r>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2073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latin typeface="Georgia" panose="02040502050405020303" pitchFamily="18" charset="0"/>
              </a:rPr>
              <a:t>AgentOwned Premiere Group</a:t>
            </a:r>
          </a:p>
          <a:p>
            <a:pPr algn="ctr"/>
            <a:r>
              <a:rPr lang="en-US" sz="1100" dirty="0">
                <a:latin typeface="Georgia" panose="02040502050405020303" pitchFamily="18" charset="0"/>
              </a:rPr>
              <a:t>141 A N. Main Street</a:t>
            </a:r>
          </a:p>
          <a:p>
            <a:pPr algn="ctr"/>
            <a:r>
              <a:rPr lang="en-US" sz="1100" dirty="0">
                <a:latin typeface="Georgia" panose="02040502050405020303" pitchFamily="18" charset="0"/>
              </a:rPr>
              <a:t>Summerville, SC 29483</a:t>
            </a:r>
          </a:p>
        </p:txBody>
      </p:sp>
      <p:sp>
        <p:nvSpPr>
          <p:cNvPr id="5" name="Rectangle 4"/>
          <p:cNvSpPr/>
          <p:nvPr/>
        </p:nvSpPr>
        <p:spPr>
          <a:xfrm>
            <a:off x="-2388" y="3048000"/>
            <a:ext cx="7772400" cy="1077218"/>
          </a:xfrm>
          <a:prstGeom prst="rect">
            <a:avLst/>
          </a:prstGeom>
        </p:spPr>
        <p:txBody>
          <a:bodyPr wrap="square">
            <a:spAutoFit/>
          </a:bodyPr>
          <a:lstStyle/>
          <a:p>
            <a:pPr algn="ctr"/>
            <a:r>
              <a:rPr lang="en-US" sz="2800" dirty="0" smtClean="0">
                <a:solidFill>
                  <a:schemeClr val="tx2"/>
                </a:solidFill>
                <a:latin typeface="Georgia" panose="02040502050405020303" pitchFamily="18" charset="0"/>
              </a:rPr>
              <a:t>121 </a:t>
            </a:r>
            <a:r>
              <a:rPr lang="en-US" sz="2800" dirty="0">
                <a:solidFill>
                  <a:schemeClr val="tx2"/>
                </a:solidFill>
                <a:latin typeface="Georgia" panose="02040502050405020303" pitchFamily="18" charset="0"/>
              </a:rPr>
              <a:t>Sinkler </a:t>
            </a:r>
            <a:r>
              <a:rPr lang="en-US" sz="2800" dirty="0" smtClean="0">
                <a:solidFill>
                  <a:schemeClr val="tx2"/>
                </a:solidFill>
                <a:latin typeface="Georgia" panose="02040502050405020303" pitchFamily="18" charset="0"/>
              </a:rPr>
              <a:t>Avenue</a:t>
            </a:r>
          </a:p>
          <a:p>
            <a:pPr algn="ctr"/>
            <a:r>
              <a:rPr lang="en-US" sz="1800" dirty="0">
                <a:solidFill>
                  <a:schemeClr val="tx2"/>
                </a:solidFill>
                <a:latin typeface="Georgia" panose="02040502050405020303" pitchFamily="18" charset="0"/>
              </a:rPr>
              <a:t>Eutawville, SC 29048 | MLS# </a:t>
            </a:r>
            <a:r>
              <a:rPr lang="en-US" sz="1800" dirty="0" smtClean="0">
                <a:solidFill>
                  <a:schemeClr val="tx2"/>
                </a:solidFill>
                <a:latin typeface="Georgia" panose="02040502050405020303" pitchFamily="18" charset="0"/>
              </a:rPr>
              <a:t>15013717 | </a:t>
            </a:r>
            <a:r>
              <a:rPr lang="en-US" sz="1800" dirty="0">
                <a:solidFill>
                  <a:schemeClr val="tx2"/>
                </a:solidFill>
                <a:latin typeface="Georgia" panose="02040502050405020303" pitchFamily="18" charset="0"/>
              </a:rPr>
              <a:t>$</a:t>
            </a:r>
            <a:r>
              <a:rPr lang="en-US" sz="1800" dirty="0" smtClean="0">
                <a:solidFill>
                  <a:schemeClr val="tx2"/>
                </a:solidFill>
                <a:latin typeface="Georgia" panose="02040502050405020303" pitchFamily="18" charset="0"/>
              </a:rPr>
              <a:t>174,900</a:t>
            </a:r>
            <a:endParaRPr lang="en-US" sz="1800" dirty="0" smtClean="0">
              <a:solidFill>
                <a:schemeClr val="tx2"/>
              </a:solidFill>
              <a:latin typeface="Georgia" panose="02040502050405020303" pitchFamily="18" charset="0"/>
            </a:endParaRPr>
          </a:p>
          <a:p>
            <a:pPr algn="ctr"/>
            <a:r>
              <a:rPr lang="en-US" sz="1800" dirty="0" smtClean="0">
                <a:solidFill>
                  <a:schemeClr val="tx2"/>
                </a:solidFill>
                <a:latin typeface="Georgia" panose="02040502050405020303" pitchFamily="18" charset="0"/>
              </a:rPr>
              <a:t>4 </a:t>
            </a:r>
            <a:r>
              <a:rPr lang="en-US" sz="1800" dirty="0" smtClean="0">
                <a:solidFill>
                  <a:schemeClr val="tx2"/>
                </a:solidFill>
                <a:latin typeface="Georgia" panose="02040502050405020303" pitchFamily="18" charset="0"/>
              </a:rPr>
              <a:t>Beds | </a:t>
            </a:r>
            <a:r>
              <a:rPr lang="en-US" sz="1800" dirty="0" smtClean="0">
                <a:solidFill>
                  <a:schemeClr val="tx2"/>
                </a:solidFill>
                <a:latin typeface="Georgia" panose="02040502050405020303" pitchFamily="18" charset="0"/>
              </a:rPr>
              <a:t>3 </a:t>
            </a:r>
            <a:r>
              <a:rPr lang="en-US" sz="1800" dirty="0" smtClean="0">
                <a:solidFill>
                  <a:schemeClr val="tx2"/>
                </a:solidFill>
                <a:latin typeface="Georgia" panose="02040502050405020303" pitchFamily="18" charset="0"/>
              </a:rPr>
              <a:t>Baths | </a:t>
            </a:r>
            <a:r>
              <a:rPr lang="en-US" sz="1800" dirty="0" smtClean="0">
                <a:solidFill>
                  <a:schemeClr val="tx2"/>
                </a:solidFill>
                <a:latin typeface="Georgia" panose="02040502050405020303" pitchFamily="18" charset="0"/>
              </a:rPr>
              <a:t>2,232 </a:t>
            </a:r>
            <a:r>
              <a:rPr lang="en-US" sz="1800" dirty="0" smtClean="0">
                <a:solidFill>
                  <a:schemeClr val="tx2"/>
                </a:solidFill>
                <a:latin typeface="Georgia" panose="02040502050405020303" pitchFamily="18" charset="0"/>
              </a:rPr>
              <a:t>Square Feet</a:t>
            </a:r>
            <a:endParaRPr lang="en-US" sz="1800" dirty="0">
              <a:solidFill>
                <a:schemeClr val="tx2"/>
              </a:solidFill>
            </a:endParaRPr>
          </a:p>
        </p:txBody>
      </p:sp>
      <p:pic>
        <p:nvPicPr>
          <p:cNvPr id="17" name="Picture 1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883812" y="21772"/>
            <a:ext cx="3872237" cy="2904177"/>
          </a:xfrm>
          <a:prstGeom prst="rect">
            <a:avLst/>
          </a:prstGeom>
          <a:ln>
            <a:noFill/>
          </a:ln>
          <a:effectLst>
            <a:softEdge rad="112500"/>
          </a:effectLst>
        </p:spPr>
      </p:pic>
      <p:grpSp>
        <p:nvGrpSpPr>
          <p:cNvPr id="11" name="Group 10"/>
          <p:cNvGrpSpPr/>
          <p:nvPr/>
        </p:nvGrpSpPr>
        <p:grpSpPr>
          <a:xfrm>
            <a:off x="164888" y="7882947"/>
            <a:ext cx="7437848" cy="1216154"/>
            <a:chOff x="164888" y="7882947"/>
            <a:chExt cx="7437848" cy="1216154"/>
          </a:xfrm>
        </p:grpSpPr>
        <p:pic>
          <p:nvPicPr>
            <p:cNvPr id="7" name="Picture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881833" y="7882947"/>
              <a:ext cx="912114" cy="1216152"/>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64888" y="7882949"/>
              <a:ext cx="1621536" cy="1216152"/>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73677" y="7882947"/>
              <a:ext cx="912114" cy="1216152"/>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073044" y="7882949"/>
              <a:ext cx="1621536" cy="1216152"/>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981200" y="7882947"/>
              <a:ext cx="1621536" cy="1216152"/>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TotalTime>
  <Words>147</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22</cp:revision>
  <dcterms:created xsi:type="dcterms:W3CDTF">2006-08-16T00:00:00Z</dcterms:created>
  <dcterms:modified xsi:type="dcterms:W3CDTF">2015-06-05T15:28:00Z</dcterms:modified>
</cp:coreProperties>
</file>