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11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7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5"/>
            <a:ext cx="6606540" cy="28003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7"/>
            <a:ext cx="3435508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4"/>
            <a:ext cx="4344988" cy="1092581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4"/>
            <a:ext cx="2557066" cy="87566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59" y="963258"/>
            <a:ext cx="6538856" cy="49041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06" y="0"/>
            <a:ext cx="7770387" cy="878111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Back on the Market!</a:t>
            </a:r>
            <a:br>
              <a: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400" b="1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Great Price $139,900</a:t>
            </a:r>
            <a:endParaRPr lang="en-US" sz="2400" i="1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013" y="7315200"/>
            <a:ext cx="7772400" cy="3124777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800" b="1" i="1" dirty="0">
                <a:solidFill>
                  <a:schemeClr val="tx1"/>
                </a:solidFill>
                <a:latin typeface="Georgia" panose="02040502050405020303" pitchFamily="18" charset="0"/>
              </a:rPr>
              <a:t>Buyer just released from contract!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Totally remodeled brick home on huge wooded lot close to I-26.Almost everything has been replaced in the last three years. Beautiful new laminate floors open into a huge family room. Enjoy all year round in the huge screen porch off the family room. Conveniently located to everything. 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Home is 'Sold As Is' and is priced to move quickly!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89062" y="11941730"/>
            <a:ext cx="298333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Georgia" panose="02040502050405020303" pitchFamily="18" charset="0"/>
              </a:rPr>
              <a:t>AgentOwned Charleston Group</a:t>
            </a:r>
          </a:p>
          <a:p>
            <a:pPr algn="r"/>
            <a:r>
              <a:rPr lang="en-US" sz="1400" dirty="0">
                <a:latin typeface="Georgia" panose="02040502050405020303" pitchFamily="18" charset="0"/>
              </a:rPr>
              <a:t>902 Savannah Hwy</a:t>
            </a:r>
          </a:p>
          <a:p>
            <a:pPr algn="r"/>
            <a:r>
              <a:rPr lang="en-US" sz="1400" dirty="0">
                <a:latin typeface="Georgia" panose="02040502050405020303" pitchFamily="18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9312" y="11896725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05247" y="6172200"/>
            <a:ext cx="7157879" cy="1143000"/>
            <a:chOff x="305247" y="5407309"/>
            <a:chExt cx="7157879" cy="11430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247" y="5407309"/>
              <a:ext cx="152400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1165" y="5407309"/>
              <a:ext cx="152400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3206" y="5407309"/>
              <a:ext cx="152400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9126" y="5407309"/>
              <a:ext cx="152400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5" name="Rectangle 4"/>
          <p:cNvSpPr/>
          <p:nvPr/>
        </p:nvSpPr>
        <p:spPr>
          <a:xfrm>
            <a:off x="1" y="4790182"/>
            <a:ext cx="77693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121 Surrey Drive</a:t>
            </a:r>
          </a:p>
          <a:p>
            <a:pPr algn="ctr"/>
            <a:r>
              <a:rPr lang="en-US" sz="18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Tramway ~ Summerville, SC 29483</a:t>
            </a:r>
          </a:p>
          <a:p>
            <a:pPr algn="ctr"/>
            <a:r>
              <a:rPr lang="en-US" sz="18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16013563 ~ $139,900</a:t>
            </a:r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-89026" y="-675187"/>
            <a:ext cx="7619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$5,000 Buyer's Agent Bonus at Closing!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-14455" y="11941730"/>
            <a:ext cx="29937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Georgia" panose="02040502050405020303" pitchFamily="18" charset="0"/>
              </a:rPr>
              <a:t>Paul Welsh</a:t>
            </a:r>
          </a:p>
          <a:p>
            <a:r>
              <a:rPr lang="en-US" sz="1400" dirty="0">
                <a:latin typeface="Georgia" panose="02040502050405020303" pitchFamily="18" charset="0"/>
              </a:rPr>
              <a:t>(843) 343-9799</a:t>
            </a:r>
          </a:p>
          <a:p>
            <a:r>
              <a:rPr lang="en-US" sz="1400" dirty="0">
                <a:latin typeface="Georgia" panose="02040502050405020303" pitchFamily="18" charset="0"/>
              </a:rPr>
              <a:t>paulkwelsh@gmail.com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05247" y="10484984"/>
            <a:ext cx="7157879" cy="1143000"/>
            <a:chOff x="305247" y="9893306"/>
            <a:chExt cx="7157879" cy="1143000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247" y="9893306"/>
              <a:ext cx="152400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1165" y="9893306"/>
              <a:ext cx="152400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3206" y="9893306"/>
              <a:ext cx="152400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9126" y="9893306"/>
              <a:ext cx="152400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115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Back on the Market! Great Price $139,900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33</cp:revision>
  <dcterms:created xsi:type="dcterms:W3CDTF">2006-08-16T00:00:00Z</dcterms:created>
  <dcterms:modified xsi:type="dcterms:W3CDTF">2016-08-02T16:41:31Z</dcterms:modified>
</cp:coreProperties>
</file>