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51" d="100"/>
          <a:sy n="51" d="100"/>
        </p:scale>
        <p:origin x="1776" y="90"/>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1/6/2016</a:t>
            </a:fld>
            <a:endParaRPr lang="en-US"/>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772400"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278"/>
            <a:ext cx="1638300" cy="669884"/>
          </a:xfrm>
          <a:prstGeom prst="rect">
            <a:avLst/>
          </a:prstGeom>
        </p:spPr>
      </p:pic>
      <p:sp>
        <p:nvSpPr>
          <p:cNvPr id="6" name="Rectangle 5"/>
          <p:cNvSpPr/>
          <p:nvPr/>
        </p:nvSpPr>
        <p:spPr>
          <a:xfrm>
            <a:off x="3962400" y="0"/>
            <a:ext cx="3810000" cy="1046440"/>
          </a:xfrm>
          <a:prstGeom prst="rect">
            <a:avLst/>
          </a:prstGeom>
        </p:spPr>
        <p:txBody>
          <a:bodyPr wrap="square">
            <a:spAutoFit/>
          </a:bodyPr>
          <a:lstStyle/>
          <a:p>
            <a:pPr algn="r"/>
            <a:r>
              <a:rPr lang="en-US" sz="1400" b="1" dirty="0">
                <a:solidFill>
                  <a:schemeClr val="bg1"/>
                </a:solidFill>
                <a:latin typeface="Ebrima" panose="02000000000000000000" pitchFamily="2" charset="0"/>
                <a:ea typeface="Ebrima" panose="02000000000000000000" pitchFamily="2" charset="0"/>
                <a:cs typeface="Ebrima" panose="02000000000000000000" pitchFamily="2" charset="0"/>
              </a:rPr>
              <a:t>1247 Palmetto Peninsula </a:t>
            </a:r>
            <a:r>
              <a:rPr lang="en-US" sz="1400" b="1" dirty="0" smtClean="0">
                <a:solidFill>
                  <a:schemeClr val="bg1"/>
                </a:solidFill>
                <a:latin typeface="Ebrima" panose="02000000000000000000" pitchFamily="2" charset="0"/>
                <a:ea typeface="Ebrima" panose="02000000000000000000" pitchFamily="2" charset="0"/>
                <a:cs typeface="Ebrima" panose="02000000000000000000" pitchFamily="2" charset="0"/>
              </a:rPr>
              <a:t>Drive</a:t>
            </a:r>
          </a:p>
          <a:p>
            <a:pPr algn="r"/>
            <a:r>
              <a:rPr lang="en-US" sz="1200" dirty="0">
                <a:solidFill>
                  <a:schemeClr val="bg1"/>
                </a:solidFill>
                <a:latin typeface="Ebrima" panose="02000000000000000000" pitchFamily="2" charset="0"/>
                <a:ea typeface="Ebrima" panose="02000000000000000000" pitchFamily="2" charset="0"/>
                <a:cs typeface="Ebrima" panose="02000000000000000000" pitchFamily="2" charset="0"/>
              </a:rPr>
              <a:t>Seaside Farms</a:t>
            </a:r>
          </a:p>
          <a:p>
            <a:pPr algn="r"/>
            <a:r>
              <a:rPr lang="en-US" sz="1200" dirty="0">
                <a:solidFill>
                  <a:schemeClr val="bg1"/>
                </a:solidFill>
                <a:latin typeface="Ebrima" panose="02000000000000000000" pitchFamily="2" charset="0"/>
                <a:ea typeface="Ebrima" panose="02000000000000000000" pitchFamily="2" charset="0"/>
                <a:cs typeface="Ebrima" panose="02000000000000000000" pitchFamily="2" charset="0"/>
              </a:rPr>
              <a:t>Mount Pleasant, SC 29464</a:t>
            </a:r>
          </a:p>
          <a:p>
            <a:pPr algn="r"/>
            <a:r>
              <a:rPr lang="en-US" sz="1200" dirty="0">
                <a:solidFill>
                  <a:schemeClr val="bg1"/>
                </a:solidFill>
                <a:latin typeface="Ebrima" panose="02000000000000000000" pitchFamily="2" charset="0"/>
                <a:ea typeface="Ebrima" panose="02000000000000000000" pitchFamily="2" charset="0"/>
                <a:cs typeface="Ebrima" panose="02000000000000000000" pitchFamily="2" charset="0"/>
              </a:rPr>
              <a:t>MLS# 15031264</a:t>
            </a:r>
          </a:p>
          <a:p>
            <a:pPr algn="r"/>
            <a:r>
              <a:rPr lang="en-US" sz="1200" dirty="0">
                <a:solidFill>
                  <a:schemeClr val="bg1"/>
                </a:solidFill>
                <a:latin typeface="Ebrima" panose="02000000000000000000" pitchFamily="2" charset="0"/>
                <a:ea typeface="Ebrima" panose="02000000000000000000" pitchFamily="2" charset="0"/>
                <a:cs typeface="Ebrima" panose="02000000000000000000" pitchFamily="2" charset="0"/>
              </a:rPr>
              <a:t>$569,900</a:t>
            </a:r>
          </a:p>
        </p:txBody>
      </p:sp>
      <p:sp>
        <p:nvSpPr>
          <p:cNvPr id="8" name="Rectangle 7"/>
          <p:cNvSpPr/>
          <p:nvPr/>
        </p:nvSpPr>
        <p:spPr>
          <a:xfrm>
            <a:off x="0" y="5411268"/>
            <a:ext cx="7772400" cy="2246769"/>
          </a:xfrm>
          <a:prstGeom prst="rect">
            <a:avLst/>
          </a:prstGeom>
        </p:spPr>
        <p:txBody>
          <a:bodyPr wrap="square">
            <a:spAutoFit/>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Waterfront home w/ open, airy, single story living in one of Mt Pleasant's premier communities where LOCATION, LOCATION, LOCATION offers the lifestyle of being walking distance to fine dining and shopping and just minutes away from theaters and the beautiful beaches of Isle of Palms and Sullivan's Island! The great room w/ fireplace and built-in shelving is expansive and open to the kitchen and dining area. </a:t>
            </a:r>
            <a:endParaRPr lang="en-US" sz="1400" dirty="0" smtClean="0">
              <a:latin typeface="Ebrima" panose="02000000000000000000" pitchFamily="2" charset="0"/>
              <a:ea typeface="Ebrima" panose="02000000000000000000" pitchFamily="2" charset="0"/>
              <a:cs typeface="Ebrima" panose="02000000000000000000" pitchFamily="2" charset="0"/>
            </a:endParaRPr>
          </a:p>
          <a:p>
            <a:pPr algn="ctr"/>
            <a:endParaRPr lang="en-US" sz="1400" dirty="0">
              <a:latin typeface="Ebrima" panose="02000000000000000000" pitchFamily="2" charset="0"/>
              <a:ea typeface="Ebrima" panose="02000000000000000000" pitchFamily="2" charset="0"/>
              <a:cs typeface="Ebrima" panose="02000000000000000000" pitchFamily="2" charset="0"/>
            </a:endParaRPr>
          </a:p>
          <a:p>
            <a:pPr algn="ctr"/>
            <a:r>
              <a:rPr lang="en-US" sz="1400" dirty="0" smtClean="0">
                <a:latin typeface="Ebrima" panose="02000000000000000000" pitchFamily="2" charset="0"/>
                <a:ea typeface="Ebrima" panose="02000000000000000000" pitchFamily="2" charset="0"/>
                <a:cs typeface="Ebrima" panose="02000000000000000000" pitchFamily="2" charset="0"/>
              </a:rPr>
              <a:t>Relax </a:t>
            </a:r>
            <a:r>
              <a:rPr lang="en-US" sz="1400" dirty="0">
                <a:latin typeface="Ebrima" panose="02000000000000000000" pitchFamily="2" charset="0"/>
                <a:ea typeface="Ebrima" panose="02000000000000000000" pitchFamily="2" charset="0"/>
                <a:cs typeface="Ebrima" panose="02000000000000000000" pitchFamily="2" charset="0"/>
              </a:rPr>
              <a:t>in the separate den/sunroom and enjoy views of the water! The screened-in porch behind home offers additional space to take advantage of the serenity the water brings. The eat-in kitchen offers plenty of cabinet storage with separate island and pantry. </a:t>
            </a:r>
            <a:r>
              <a:rPr lang="en-US" sz="1400" dirty="0">
                <a:latin typeface="Ebrima" panose="02000000000000000000" pitchFamily="2" charset="0"/>
                <a:ea typeface="Ebrima" panose="02000000000000000000" pitchFamily="2" charset="0"/>
                <a:cs typeface="Ebrima" panose="02000000000000000000" pitchFamily="2" charset="0"/>
              </a:rPr>
              <a:t>Brand new hardwood floors just installed throughout!</a:t>
            </a:r>
            <a:endParaRPr lang="en-US" sz="1400" dirty="0">
              <a:latin typeface="Ebrima" panose="02000000000000000000" pitchFamily="2" charset="0"/>
              <a:ea typeface="Ebrima" panose="02000000000000000000" pitchFamily="2" charset="0"/>
              <a:cs typeface="Ebrima" panose="02000000000000000000" pitchFamily="2" charset="0"/>
            </a:endParaRPr>
          </a:p>
        </p:txBody>
      </p:sp>
      <p:sp>
        <p:nvSpPr>
          <p:cNvPr id="9" name="Rectangle 8"/>
          <p:cNvSpPr/>
          <p:nvPr/>
        </p:nvSpPr>
        <p:spPr>
          <a:xfrm>
            <a:off x="2571750" y="9244807"/>
            <a:ext cx="2628900" cy="738664"/>
          </a:xfrm>
          <a:prstGeom prst="rect">
            <a:avLst/>
          </a:prstGeom>
        </p:spPr>
        <p:txBody>
          <a:bodyPr wrap="square">
            <a:spAutoFit/>
          </a:bodyPr>
          <a:lstStyle/>
          <a:p>
            <a:pPr algn="ctr"/>
            <a:r>
              <a:rPr lang="en-US" sz="1400" b="1" dirty="0">
                <a:latin typeface="Ebrima" panose="02000000000000000000" pitchFamily="2" charset="0"/>
                <a:ea typeface="Ebrima" panose="02000000000000000000" pitchFamily="2" charset="0"/>
                <a:cs typeface="Ebrima" panose="02000000000000000000" pitchFamily="2" charset="0"/>
              </a:rPr>
              <a:t>Donna Webb</a:t>
            </a:r>
          </a:p>
          <a:p>
            <a:pPr algn="ctr"/>
            <a:r>
              <a:rPr lang="en-US" sz="1400" dirty="0" smtClean="0">
                <a:latin typeface="Ebrima" panose="02000000000000000000" pitchFamily="2" charset="0"/>
                <a:ea typeface="Ebrima" panose="02000000000000000000" pitchFamily="2" charset="0"/>
                <a:cs typeface="Ebrima" panose="02000000000000000000" pitchFamily="2" charset="0"/>
              </a:rPr>
              <a:t>Mobile </a:t>
            </a:r>
            <a:r>
              <a:rPr lang="en-US" sz="1400" dirty="0">
                <a:latin typeface="Ebrima" panose="02000000000000000000" pitchFamily="2" charset="0"/>
                <a:ea typeface="Ebrima" panose="02000000000000000000" pitchFamily="2" charset="0"/>
                <a:cs typeface="Ebrima" panose="02000000000000000000" pitchFamily="2" charset="0"/>
              </a:rPr>
              <a:t>- (843) 469-1110</a:t>
            </a:r>
          </a:p>
          <a:p>
            <a:pPr algn="ctr"/>
            <a:r>
              <a:rPr lang="en-US" sz="1400" dirty="0">
                <a:latin typeface="Ebrima" panose="02000000000000000000" pitchFamily="2" charset="0"/>
                <a:ea typeface="Ebrima" panose="02000000000000000000" pitchFamily="2" charset="0"/>
                <a:cs typeface="Ebrima" panose="02000000000000000000" pitchFamily="2" charset="0"/>
              </a:rPr>
              <a:t>dwebb@dunesproperties.com</a:t>
            </a:r>
          </a:p>
        </p:txBody>
      </p:sp>
      <p:sp>
        <p:nvSpPr>
          <p:cNvPr id="10" name="Rectangle 9"/>
          <p:cNvSpPr/>
          <p:nvPr/>
        </p:nvSpPr>
        <p:spPr>
          <a:xfrm>
            <a:off x="0" y="9229419"/>
            <a:ext cx="2334842" cy="769441"/>
          </a:xfrm>
          <a:prstGeom prst="rect">
            <a:avLst/>
          </a:prstGeom>
        </p:spPr>
        <p:txBody>
          <a:bodyPr wrap="square">
            <a:spAutoFit/>
          </a:bodyPr>
          <a:lstStyle/>
          <a:p>
            <a:r>
              <a:rPr lang="en-US" sz="1100" dirty="0">
                <a:latin typeface="Ebrima" panose="02000000000000000000" pitchFamily="2" charset="0"/>
                <a:ea typeface="Ebrima" panose="02000000000000000000" pitchFamily="2" charset="0"/>
                <a:cs typeface="Ebrima" panose="02000000000000000000" pitchFamily="2" charset="0"/>
              </a:rPr>
              <a:t>Dunes Properties of Mt. Pleasant</a:t>
            </a:r>
          </a:p>
          <a:p>
            <a:r>
              <a:rPr lang="en-US" sz="1100" dirty="0">
                <a:latin typeface="Ebrima" panose="02000000000000000000" pitchFamily="2" charset="0"/>
                <a:ea typeface="Ebrima" panose="02000000000000000000" pitchFamily="2" charset="0"/>
                <a:cs typeface="Ebrima" panose="02000000000000000000" pitchFamily="2" charset="0"/>
              </a:rPr>
              <a:t>1510 N Hwy 17</a:t>
            </a:r>
          </a:p>
          <a:p>
            <a:r>
              <a:rPr lang="en-US" sz="1100" dirty="0">
                <a:latin typeface="Ebrima" panose="02000000000000000000" pitchFamily="2" charset="0"/>
                <a:ea typeface="Ebrima" panose="02000000000000000000" pitchFamily="2" charset="0"/>
                <a:cs typeface="Ebrima" panose="02000000000000000000" pitchFamily="2" charset="0"/>
              </a:rPr>
              <a:t>Mt. Pleasant, SC </a:t>
            </a:r>
            <a:r>
              <a:rPr lang="en-US" sz="1100" dirty="0" smtClean="0">
                <a:latin typeface="Ebrima" panose="02000000000000000000" pitchFamily="2" charset="0"/>
                <a:ea typeface="Ebrima" panose="02000000000000000000" pitchFamily="2" charset="0"/>
                <a:cs typeface="Ebrima" panose="02000000000000000000" pitchFamily="2" charset="0"/>
              </a:rPr>
              <a:t>29464</a:t>
            </a:r>
            <a:br>
              <a:rPr lang="en-US" sz="1100" dirty="0" smtClean="0">
                <a:latin typeface="Ebrima" panose="02000000000000000000" pitchFamily="2" charset="0"/>
                <a:ea typeface="Ebrima" panose="02000000000000000000" pitchFamily="2" charset="0"/>
                <a:cs typeface="Ebrima" panose="02000000000000000000" pitchFamily="2" charset="0"/>
              </a:rPr>
            </a:br>
            <a:r>
              <a:rPr lang="en-US" sz="1100" dirty="0" smtClean="0">
                <a:latin typeface="Ebrima" panose="02000000000000000000" pitchFamily="2" charset="0"/>
                <a:ea typeface="Ebrima" panose="02000000000000000000" pitchFamily="2" charset="0"/>
                <a:cs typeface="Ebrima" panose="02000000000000000000" pitchFamily="2" charset="0"/>
              </a:rPr>
              <a:t>www.dunesproperties.com</a:t>
            </a:r>
            <a:endParaRPr lang="en-US" sz="1100" dirty="0">
              <a:latin typeface="Ebrima" panose="02000000000000000000" pitchFamily="2" charset="0"/>
              <a:ea typeface="Ebrima" panose="02000000000000000000" pitchFamily="2" charset="0"/>
              <a:cs typeface="Ebrima" panose="02000000000000000000" pitchFamily="2"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32" y="1197748"/>
            <a:ext cx="6197737" cy="4116408"/>
          </a:xfrm>
          <a:prstGeom prst="rect">
            <a:avLst/>
          </a:prstGeom>
        </p:spPr>
      </p:pic>
      <p:pic>
        <p:nvPicPr>
          <p:cNvPr id="14" name="Picture 13"/>
          <p:cNvPicPr>
            <a:picLocks noChangeAspect="1"/>
          </p:cNvPicPr>
          <p:nvPr/>
        </p:nvPicPr>
        <p:blipFill>
          <a:blip r:embed="rId4"/>
          <a:stretch>
            <a:fillRect/>
          </a:stretch>
        </p:blipFill>
        <p:spPr>
          <a:xfrm>
            <a:off x="228600" y="7755150"/>
            <a:ext cx="1708961" cy="113378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9067800"/>
            <a:ext cx="796519" cy="889770"/>
          </a:xfrm>
          <a:prstGeom prst="rect">
            <a:avLst/>
          </a:prstGeom>
        </p:spPr>
      </p:pic>
      <p:pic>
        <p:nvPicPr>
          <p:cNvPr id="16" name="Picture 15"/>
          <p:cNvPicPr>
            <a:picLocks noChangeAspect="1"/>
          </p:cNvPicPr>
          <p:nvPr/>
        </p:nvPicPr>
        <p:blipFill>
          <a:blip r:embed="rId6"/>
          <a:stretch>
            <a:fillRect/>
          </a:stretch>
        </p:blipFill>
        <p:spPr>
          <a:xfrm>
            <a:off x="2097346" y="7755150"/>
            <a:ext cx="1708961" cy="1133784"/>
          </a:xfrm>
          <a:prstGeom prst="rect">
            <a:avLst/>
          </a:prstGeom>
        </p:spPr>
      </p:pic>
      <p:pic>
        <p:nvPicPr>
          <p:cNvPr id="18" name="Picture 17"/>
          <p:cNvPicPr>
            <a:picLocks noChangeAspect="1"/>
          </p:cNvPicPr>
          <p:nvPr/>
        </p:nvPicPr>
        <p:blipFill>
          <a:blip r:embed="rId7"/>
          <a:stretch>
            <a:fillRect/>
          </a:stretch>
        </p:blipFill>
        <p:spPr>
          <a:xfrm>
            <a:off x="3966092" y="7755150"/>
            <a:ext cx="1708961" cy="1133784"/>
          </a:xfrm>
          <a:prstGeom prst="rect">
            <a:avLst/>
          </a:prstGeom>
        </p:spPr>
      </p:pic>
      <p:pic>
        <p:nvPicPr>
          <p:cNvPr id="20" name="Picture 19"/>
          <p:cNvPicPr>
            <a:picLocks noChangeAspect="1"/>
          </p:cNvPicPr>
          <p:nvPr/>
        </p:nvPicPr>
        <p:blipFill>
          <a:blip r:embed="rId8"/>
          <a:stretch>
            <a:fillRect/>
          </a:stretch>
        </p:blipFill>
        <p:spPr>
          <a:xfrm>
            <a:off x="5834839" y="7755150"/>
            <a:ext cx="1708961" cy="1133784"/>
          </a:xfrm>
          <a:prstGeom prst="rect">
            <a:avLst/>
          </a:prstGeom>
        </p:spPr>
      </p:pic>
      <p:sp>
        <p:nvSpPr>
          <p:cNvPr id="3" name="Rectangle 2"/>
          <p:cNvSpPr/>
          <p:nvPr/>
        </p:nvSpPr>
        <p:spPr>
          <a:xfrm>
            <a:off x="787332" y="1197748"/>
            <a:ext cx="6197737" cy="40011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txBody>
          <a:bodyPr wrap="square">
            <a:spAutoFit/>
          </a:bodyPr>
          <a:lstStyle/>
          <a:p>
            <a:pPr algn="ctr"/>
            <a:r>
              <a:rPr lang="en-US" b="1" i="1" dirty="0"/>
              <a:t>Open </a:t>
            </a:r>
            <a:r>
              <a:rPr lang="en-US" b="1" i="1" dirty="0" smtClean="0"/>
              <a:t>House Sunday</a:t>
            </a:r>
            <a:r>
              <a:rPr lang="en-US" b="1" i="1" dirty="0"/>
              <a:t>, January </a:t>
            </a:r>
            <a:r>
              <a:rPr lang="en-US" b="1" i="1" dirty="0" smtClean="0"/>
              <a:t>10 from </a:t>
            </a:r>
            <a:r>
              <a:rPr lang="en-US" b="1" i="1" dirty="0"/>
              <a:t>2-5pm</a:t>
            </a:r>
          </a:p>
        </p:txBody>
      </p:sp>
    </p:spTree>
    <p:extLst>
      <p:ext uri="{BB962C8B-B14F-4D97-AF65-F5344CB8AC3E}">
        <p14:creationId xmlns:p14="http://schemas.microsoft.com/office/powerpoint/2010/main" val="3317143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175</Words>
  <Application>Microsoft Office PowerPoint</Application>
  <PresentationFormat>Custom</PresentationFormat>
  <Paragraphs>15</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Ebrima</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7</cp:revision>
  <dcterms:created xsi:type="dcterms:W3CDTF">2006-08-16T00:00:00Z</dcterms:created>
  <dcterms:modified xsi:type="dcterms:W3CDTF">2016-01-06T21:23:00Z</dcterms:modified>
</cp:coreProperties>
</file>